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9" r:id="rId5"/>
    <p:sldId id="268" r:id="rId6"/>
    <p:sldId id="260" r:id="rId7"/>
    <p:sldId id="262" r:id="rId8"/>
    <p:sldId id="264" r:id="rId9"/>
    <p:sldId id="265" r:id="rId10"/>
    <p:sldId id="267" r:id="rId11"/>
    <p:sldId id="266" r:id="rId12"/>
    <p:sldId id="263" r:id="rId13"/>
    <p:sldId id="25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oper Black" panose="0208090404030B020404" pitchFamily="18" charset="0"/>
      <p:regular r:id="rId20"/>
    </p:embeddedFont>
    <p:embeddedFont>
      <p:font typeface="ＭＳ Ｐゴシック" panose="020B0600070205080204" pitchFamily="34" charset="-128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584" autoAdjust="0"/>
  </p:normalViewPr>
  <p:slideViewPr>
    <p:cSldViewPr>
      <p:cViewPr>
        <p:scale>
          <a:sx n="40" d="100"/>
          <a:sy n="40" d="100"/>
        </p:scale>
        <p:origin x="-994" y="-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1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C1F27-BB09-47F9-83CF-87C32617DDD2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82D01-73E2-428C-9A70-1AA9E2DF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3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C2EA71E-A9AD-4FC1-8721-BA1610A9E87D}" type="slidenum">
              <a:rPr lang="en-US" altLang="en-US" sz="1200">
                <a:latin typeface="Calibri" charset="0"/>
              </a:rPr>
              <a:pPr eaLnBrk="1" hangingPunct="1"/>
              <a:t>2</a:t>
            </a:fld>
            <a:endParaRPr lang="en-US" alt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GREATNESS:  Vs. 1-3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Greatness is just not enough.  Understand how long it had been since he held is wife’s hand – not wanting to spread the horrid disease.  Understand the death he expected to face soon – as his body was eaten away.  In so many ways he was a “dead man walking.”  All the success in the world couldn’t undo his problem.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ANY PRICE: Vs. 4-7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FAITH &amp; HUMILITY: Vs. 8-10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ALMOST MISSED: Vs. 11-13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OBEYS: 14-16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DEVOTION: 17-19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F5FDDFE-77B4-494A-B4F7-F371DC0996EE}" type="slidenum">
              <a:rPr lang="en-US" alt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3</a:t>
            </a:fld>
            <a:endParaRPr lang="en-US" alt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GREATNESS:  Vs. 1-3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Greatness is just not enough.  Understand how long it had been since he held is wife’s hand – not wanting to spread the horrid disease.  Understand the death he expected to face soon – as his body was eaten away.  In so many ways he was a “dead man walking.”  All the success in the world couldn’t undo his problem.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ANY PRICE: Vs. 4-7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FAITH &amp; HUMILITY: Vs. 8-10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ALMOST MISSED: Vs. 11-13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OBEYS: 14-16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DEVOTION: 17-19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F5FDDFE-77B4-494A-B4F7-F371DC0996EE}" type="slidenum">
              <a:rPr lang="en-US" alt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4</a:t>
            </a:fld>
            <a:endParaRPr lang="en-US" alt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GREATNESS:  Vs. 1-3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Greatness is just not enough.  Understand how long it had been since he held is wife’s hand – not wanting to spread the horrid disease.  Understand the death he expected to face soon – as his body was eaten away.  In so many ways he was a “dead man walking.”  All the success in the world couldn’t undo his problem.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ANY PRICE: Vs. 4-7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FAITH &amp; HUMILITY: Vs. 8-10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ALMOST MISSED: Vs. 11-13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OBEYS: 14-16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DEVOTION: 17-19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F5FDDFE-77B4-494A-B4F7-F371DC0996EE}" type="slidenum">
              <a:rPr lang="en-US" alt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5</a:t>
            </a:fld>
            <a:endParaRPr lang="en-US" alt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GREATNESS:  Vs. 1-3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Greatness is just not enough.  Understand how long it had been since he held is wife’s hand – not wanting to spread the horrid disease.  Understand the death he expected to face soon – as his body was eaten away.  In so many ways he was a “dead man walking.”  All the success in the world couldn’t undo his problem.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ANY PRICE: Vs. 4-7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FAITH &amp; HUMILITY: Vs. 8-10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ALMOST MISSED: Vs. 11-13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OBEYS: 14-16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DEVOTION: 17-19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F5FDDFE-77B4-494A-B4F7-F371DC0996EE}" type="slidenum">
              <a:rPr lang="en-US" alt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6</a:t>
            </a:fld>
            <a:endParaRPr lang="en-US" alt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F5FDDFE-77B4-494A-B4F7-F371DC0996EE}" type="slidenum">
              <a:rPr lang="en-US" alt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7</a:t>
            </a:fld>
            <a:endParaRPr lang="en-US" alt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F5FDDFE-77B4-494A-B4F7-F371DC0996EE}" type="slidenum">
              <a:rPr lang="en-US" alt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11</a:t>
            </a:fld>
            <a:endParaRPr lang="en-US" alt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8661-3DBE-4CB4-BDD5-4414385C220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B96F-69B7-4610-BCE0-687D835B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5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8661-3DBE-4CB4-BDD5-4414385C220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B96F-69B7-4610-BCE0-687D835B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8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8661-3DBE-4CB4-BDD5-4414385C220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B96F-69B7-4610-BCE0-687D835B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2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FA8E61-F701-4A95-BFE3-9EBBBDA7547A}" type="datetime1">
              <a:rPr lang="en-US" altLang="en-US"/>
              <a:pPr/>
              <a:t>11/13/2021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6875F-3226-47C7-9CA1-E9FB4D28E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9852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927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B8C58A-6334-49F8-8284-21FA763141BC}" type="datetime1">
              <a:rPr lang="en-US" altLang="en-US"/>
              <a:pPr/>
              <a:t>11/13/2021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4898-E041-48F8-BA1F-149299DF7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732252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BD9EEB-6DB8-40ED-A321-B5AB8748B675}" type="datetime1">
              <a:rPr lang="en-US" altLang="en-US"/>
              <a:pPr/>
              <a:t>11/13/2021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78EE7-A412-447B-A0C6-39E746B214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5382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2D889D-FE01-482F-A4FF-5848966E6D4F}" type="datetime1">
              <a:rPr lang="en-US" altLang="en-US"/>
              <a:pPr/>
              <a:t>11/13/2021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90CFC-C710-4E45-AE96-63F26CEC4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849738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D802A9-65AD-445D-A804-84B704163F5D}" type="datetime1">
              <a:rPr lang="en-US" altLang="en-US"/>
              <a:pPr/>
              <a:t>11/13/2021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2F192-F691-4212-A0B8-02812B8914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341937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134E1-B6E2-4A15-8D8B-E38619ABF31E}" type="datetime1">
              <a:rPr lang="en-US" altLang="en-US"/>
              <a:pPr/>
              <a:t>11/13/2021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62793-EECA-45C8-9698-7BD13CE46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987305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08633-8109-4A5F-A619-43774159DEC4}" type="datetime1">
              <a:rPr lang="en-US" altLang="en-US"/>
              <a:pPr/>
              <a:t>11/13/2021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90ABD-6512-4D5A-A79D-1445F7779A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994450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98A00E-86B8-4E6C-A958-E5F9919712F3}" type="datetime1">
              <a:rPr lang="en-US" altLang="en-US"/>
              <a:pPr/>
              <a:t>11/13/2021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D542F-6BE0-46A7-86C0-B4AED61F7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585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8661-3DBE-4CB4-BDD5-4414385C220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B96F-69B7-4610-BCE0-687D835B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99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171B17-8C4A-473D-986E-B75BA3578A8D}" type="datetime1">
              <a:rPr lang="en-US" altLang="en-US"/>
              <a:pPr/>
              <a:t>11/13/2021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CA559-368E-4702-BB10-E7311DDA8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250136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B9F8CC-A448-4FA2-88FA-E16C4DD1827B}" type="datetime1">
              <a:rPr lang="en-US" altLang="en-US"/>
              <a:pPr/>
              <a:t>11/13/2021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24546-2A07-4542-9E23-51B783DD2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742661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8236B-7553-41BB-B90D-F62C655A1554}" type="datetime1">
              <a:rPr lang="en-US" altLang="en-US"/>
              <a:pPr/>
              <a:t>11/13/2021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66E50-5C6B-4535-B9D7-B5FA50F1DD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60978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8661-3DBE-4CB4-BDD5-4414385C220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B96F-69B7-4610-BCE0-687D835B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8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8661-3DBE-4CB4-BDD5-4414385C220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B96F-69B7-4610-BCE0-687D835B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0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8661-3DBE-4CB4-BDD5-4414385C220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B96F-69B7-4610-BCE0-687D835B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3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8661-3DBE-4CB4-BDD5-4414385C220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B96F-69B7-4610-BCE0-687D835B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3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8661-3DBE-4CB4-BDD5-4414385C220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B96F-69B7-4610-BCE0-687D835B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8661-3DBE-4CB4-BDD5-4414385C220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B96F-69B7-4610-BCE0-687D835B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6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8661-3DBE-4CB4-BDD5-4414385C220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B96F-69B7-4610-BCE0-687D835B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B8661-3DBE-4CB4-BDD5-4414385C220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5B96F-69B7-4610-BCE0-687D835B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5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7B7FBF0-1C56-4861-A93D-C724BE8C27B4}" type="datetime1">
              <a:rPr lang="en-US" alt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11/13/2021</a:t>
            </a:fld>
            <a:endParaRPr lang="en-US" altLang="en-US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BD7ED2E-0B83-4C86-A246-F54A50508929}" type="slidenum">
              <a:rPr lang="en-US" alt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321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400" b="1" u="sng" kern="1200" dirty="0" smtClean="0">
                <a:solidFill>
                  <a:schemeClr val="tx1"/>
                </a:solidFill>
                <a:effectLst/>
              </a:rPr>
              <a:t>Understanding  can come later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lvl="0"/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ＭＳ Ｐゴシック" charset="-128"/>
                <a:cs typeface="ＭＳ Ｐゴシック" charset="-128"/>
              </a:rPr>
              <a:t>Abraham</a:t>
            </a: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ＭＳ Ｐゴシック" charset="-128"/>
                <a:cs typeface="ＭＳ Ｐゴシック" charset="-128"/>
              </a:rPr>
              <a:t> to offer is son as a sacrifice – but he obeyed</a:t>
            </a:r>
          </a:p>
          <a:p>
            <a:pPr lvl="0"/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ＭＳ Ｐゴシック" charset="-128"/>
                <a:cs typeface="ＭＳ Ｐゴシック" charset="-128"/>
              </a:rPr>
              <a:t>Noah</a:t>
            </a: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ＭＳ Ｐゴシック" charset="-128"/>
                <a:cs typeface="ＭＳ Ｐゴシック" charset="-128"/>
              </a:rPr>
              <a:t> - what a flood was or even rain – but build the ark</a:t>
            </a:r>
          </a:p>
          <a:p>
            <a:pPr lvl="0"/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ＭＳ Ｐゴシック" charset="-128"/>
                <a:cs typeface="ＭＳ Ｐゴシック" charset="-128"/>
              </a:rPr>
              <a:t>Joshua</a:t>
            </a: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ＭＳ Ｐゴシック" charset="-128"/>
                <a:cs typeface="ＭＳ Ｐゴシック" charset="-128"/>
              </a:rPr>
              <a:t>  - why march around Jericho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356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97913" cy="480060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ooper Black"/>
                <a:ea typeface="Arial"/>
                <a:cs typeface="Times New Roman"/>
              </a:rPr>
              <a:t>David </a:t>
            </a:r>
            <a:r>
              <a:rPr lang="en-US" dirty="0">
                <a:latin typeface="Cooper Black"/>
                <a:ea typeface="Arial"/>
                <a:cs typeface="Times New Roman"/>
              </a:rPr>
              <a:t>said to his son…</a:t>
            </a:r>
            <a:endParaRPr lang="en-US" sz="2400" dirty="0">
              <a:latin typeface="Arial"/>
              <a:ea typeface="Arial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Times New Roman"/>
              </a:rPr>
              <a:t>1Ch 28:9 "As for you, my son Solomon, </a:t>
            </a:r>
            <a:endParaRPr lang="en-US" sz="2400" dirty="0">
              <a:latin typeface="Arial"/>
              <a:ea typeface="Arial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Arial"/>
                <a:ea typeface="Arial"/>
                <a:cs typeface="Times New Roman"/>
              </a:rPr>
              <a:t>know</a:t>
            </a:r>
            <a:r>
              <a:rPr lang="en-US" dirty="0">
                <a:latin typeface="Arial"/>
                <a:ea typeface="Arial"/>
                <a:cs typeface="Times New Roman"/>
              </a:rPr>
              <a:t> the God of your father, and </a:t>
            </a:r>
            <a:endParaRPr lang="en-US" sz="2400" dirty="0">
              <a:latin typeface="Arial"/>
              <a:ea typeface="Arial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Arial"/>
                <a:ea typeface="Arial"/>
                <a:cs typeface="Times New Roman"/>
              </a:rPr>
              <a:t>serve Him with a loyal heart</a:t>
            </a:r>
            <a:r>
              <a:rPr lang="en-US" dirty="0">
                <a:latin typeface="Arial"/>
                <a:ea typeface="Arial"/>
                <a:cs typeface="Times New Roman"/>
              </a:rPr>
              <a:t> and </a:t>
            </a:r>
            <a:endParaRPr lang="en-US" sz="2400" dirty="0">
              <a:latin typeface="Arial"/>
              <a:ea typeface="Arial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Arial"/>
                <a:ea typeface="Arial"/>
                <a:cs typeface="Times New Roman"/>
              </a:rPr>
              <a:t>with a willing mind</a:t>
            </a:r>
            <a:r>
              <a:rPr lang="en-US" dirty="0">
                <a:latin typeface="Arial"/>
                <a:ea typeface="Arial"/>
                <a:cs typeface="Times New Roman"/>
              </a:rPr>
              <a:t>; for </a:t>
            </a:r>
            <a:endParaRPr lang="en-US" sz="2400" dirty="0">
              <a:latin typeface="Arial"/>
              <a:ea typeface="Arial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Arial"/>
                <a:ea typeface="Arial"/>
                <a:cs typeface="Times New Roman"/>
              </a:rPr>
              <a:t>the LORD searches all hearts and understands all the intent of the thoughts</a:t>
            </a:r>
            <a:r>
              <a:rPr lang="en-US" dirty="0">
                <a:latin typeface="Arial"/>
                <a:ea typeface="Arial"/>
                <a:cs typeface="Times New Roman"/>
              </a:rPr>
              <a:t>. </a:t>
            </a:r>
            <a:endParaRPr lang="en-US" sz="2400" dirty="0">
              <a:latin typeface="Arial"/>
              <a:ea typeface="Arial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Times New Roman"/>
              </a:rPr>
              <a:t>   If you seek Him, He will be found by you; but if you forsake Him, He will cast you off forever.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Cooper Black"/>
                <a:ea typeface="Arial"/>
                <a:cs typeface="Times New Roman"/>
              </a:rPr>
              <a:t>Complete wholehearted obedience must occur!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168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Ricky\Documents\Office files\Kingdom Work\Church Files\Gainesville Church\Baptisms\SergeyBarr-Hu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10494" r="22083" b="38086"/>
          <a:stretch/>
        </p:blipFill>
        <p:spPr bwMode="auto">
          <a:xfrm>
            <a:off x="19050" y="0"/>
            <a:ext cx="8896350" cy="686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2 Kings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mtClean="0">
              <a:ea typeface="+mn-ea"/>
              <a:cs typeface="+mn-cs"/>
            </a:endParaRPr>
          </a:p>
        </p:txBody>
      </p:sp>
      <p:pic>
        <p:nvPicPr>
          <p:cNvPr id="14340" name="Picture 3" descr="naaman tit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57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b="1" dirty="0" smtClean="0"/>
              <a:t>2 Kings 5:1-19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dirty="0" smtClean="0"/>
              <a:t>The Leprosy of </a:t>
            </a:r>
            <a:r>
              <a:rPr lang="en-US" altLang="en-US" dirty="0" err="1" smtClean="0"/>
              <a:t>Naaman</a:t>
            </a:r>
            <a:endParaRPr lang="en-US" altLang="en-US" sz="32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038600" y="1066800"/>
            <a:ext cx="4795838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21000" b="20042"/>
          <a:stretch/>
        </p:blipFill>
        <p:spPr bwMode="auto">
          <a:xfrm>
            <a:off x="2438400" y="51173"/>
            <a:ext cx="5448300" cy="680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091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b="1" dirty="0" smtClean="0"/>
              <a:t>2 Kings 5:1-19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dirty="0" smtClean="0"/>
              <a:t>The Leprosy of </a:t>
            </a:r>
            <a:r>
              <a:rPr lang="en-US" altLang="en-US" dirty="0" err="1" smtClean="0"/>
              <a:t>Naaman</a:t>
            </a:r>
            <a:endParaRPr lang="en-US" altLang="en-US" sz="32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97913" cy="5257800"/>
          </a:xfrm>
        </p:spPr>
        <p:txBody>
          <a:bodyPr>
            <a:noAutofit/>
          </a:bodyPr>
          <a:lstStyle/>
          <a:p>
            <a:pPr lvl="0"/>
            <a:r>
              <a:rPr lang="en-US" sz="4000" dirty="0" err="1"/>
              <a:t>Naaman’s</a:t>
            </a:r>
            <a:r>
              <a:rPr lang="en-US" sz="4000" dirty="0"/>
              <a:t> Pride… </a:t>
            </a:r>
          </a:p>
          <a:p>
            <a:pPr lvl="1"/>
            <a:r>
              <a:rPr lang="en-US" sz="3600" dirty="0"/>
              <a:t>kept himself sick</a:t>
            </a:r>
          </a:p>
          <a:p>
            <a:pPr lvl="1"/>
            <a:r>
              <a:rPr lang="en-US" sz="3600" dirty="0"/>
              <a:t>Prevented healing</a:t>
            </a:r>
          </a:p>
          <a:p>
            <a:pPr lvl="1"/>
            <a:r>
              <a:rPr lang="en-US" sz="3600" dirty="0"/>
              <a:t>Manifested in rage and racing off in disgust</a:t>
            </a:r>
          </a:p>
          <a:p>
            <a:pPr lvl="1"/>
            <a:r>
              <a:rPr lang="en-US" sz="3600" dirty="0"/>
              <a:t>Prevented common sense</a:t>
            </a:r>
          </a:p>
          <a:p>
            <a:pPr lvl="1"/>
            <a:r>
              <a:rPr lang="en-US" sz="3600" dirty="0"/>
              <a:t>His preconceived ideas did not fit into His haughty paradigm (box) of his mind</a:t>
            </a:r>
          </a:p>
        </p:txBody>
      </p:sp>
    </p:spTree>
    <p:extLst>
      <p:ext uri="{BB962C8B-B14F-4D97-AF65-F5344CB8AC3E}">
        <p14:creationId xmlns:p14="http://schemas.microsoft.com/office/powerpoint/2010/main" val="10244843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b="1" smtClean="0"/>
              <a:t>2 Kings 5:1-19</a:t>
            </a:r>
            <a:r>
              <a:rPr lang="en-US" altLang="en-US" b="1" smtClean="0"/>
              <a:t/>
            </a:r>
            <a:br>
              <a:rPr lang="en-US" altLang="en-US" b="1" smtClean="0"/>
            </a:br>
            <a:r>
              <a:rPr lang="en-US" altLang="en-US" smtClean="0"/>
              <a:t>The Leprosy of Naaman</a:t>
            </a:r>
            <a:endParaRPr lang="en-US" altLang="en-US" sz="32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97913" cy="5257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Are we too </a:t>
            </a:r>
            <a:r>
              <a:rPr lang="en-US" sz="3600" b="1" dirty="0"/>
              <a:t>are highly influenced by society </a:t>
            </a:r>
            <a:endParaRPr lang="en-US" sz="4000" b="1" dirty="0"/>
          </a:p>
          <a:p>
            <a:pPr lvl="1"/>
            <a:r>
              <a:rPr lang="en-US" sz="3600" dirty="0"/>
              <a:t>worldly influence, </a:t>
            </a:r>
          </a:p>
          <a:p>
            <a:pPr lvl="1"/>
            <a:r>
              <a:rPr lang="en-US" sz="3600" dirty="0"/>
              <a:t>family, </a:t>
            </a:r>
          </a:p>
          <a:p>
            <a:pPr lvl="1"/>
            <a:r>
              <a:rPr lang="en-US" sz="3600" dirty="0"/>
              <a:t>upbringing, </a:t>
            </a:r>
          </a:p>
          <a:p>
            <a:pPr lvl="1"/>
            <a:r>
              <a:rPr lang="en-US" sz="3600" dirty="0"/>
              <a:t>experiences (good and bad) </a:t>
            </a:r>
            <a:endParaRPr lang="en-US" sz="3600" dirty="0" smtClean="0"/>
          </a:p>
          <a:p>
            <a:pPr marL="457200" lvl="1" indent="0">
              <a:buNone/>
            </a:pPr>
            <a:r>
              <a:rPr lang="en-US" sz="4000" dirty="0" smtClean="0"/>
              <a:t>Do they define </a:t>
            </a:r>
            <a:r>
              <a:rPr lang="en-US" sz="4000" dirty="0"/>
              <a:t>us </a:t>
            </a:r>
            <a:r>
              <a:rPr lang="en-US" sz="4000" dirty="0" smtClean="0"/>
              <a:t>or will </a:t>
            </a:r>
            <a:r>
              <a:rPr lang="en-US" sz="4000" dirty="0"/>
              <a:t>control </a:t>
            </a:r>
            <a:r>
              <a:rPr lang="en-US" sz="4000" dirty="0" smtClean="0"/>
              <a:t>us?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749959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b="1" smtClean="0"/>
              <a:t>2 Kings 5:1-19</a:t>
            </a:r>
            <a:r>
              <a:rPr lang="en-US" altLang="en-US" b="1" smtClean="0"/>
              <a:t/>
            </a:r>
            <a:br>
              <a:rPr lang="en-US" altLang="en-US" b="1" smtClean="0"/>
            </a:br>
            <a:r>
              <a:rPr lang="en-US" altLang="en-US" smtClean="0"/>
              <a:t>The Leprosy of Naaman</a:t>
            </a:r>
            <a:endParaRPr lang="en-US" altLang="en-US" sz="32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Arial"/>
                <a:ea typeface="Arial"/>
                <a:cs typeface="Times New Roman"/>
              </a:rPr>
              <a:t>Naaman</a:t>
            </a:r>
            <a:r>
              <a:rPr lang="en-US" sz="4000" dirty="0">
                <a:latin typeface="Arial"/>
                <a:ea typeface="Arial"/>
                <a:cs typeface="Times New Roman"/>
              </a:rPr>
              <a:t> wanted healing deeply but…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000" dirty="0">
                <a:latin typeface="Arial"/>
                <a:ea typeface="Arial"/>
                <a:cs typeface="Times New Roman"/>
              </a:rPr>
              <a:t>On his terms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000" dirty="0">
                <a:latin typeface="Arial"/>
                <a:ea typeface="Arial"/>
                <a:cs typeface="Times New Roman"/>
              </a:rPr>
              <a:t>In his way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4000" dirty="0">
                <a:latin typeface="Arial"/>
                <a:ea typeface="Arial"/>
                <a:cs typeface="Times New Roman"/>
              </a:rPr>
              <a:t>From his efforts of achievements and riches and resources</a:t>
            </a:r>
          </a:p>
          <a:p>
            <a:pPr marL="0" indent="0">
              <a:buNone/>
            </a:pPr>
            <a:r>
              <a:rPr lang="en-US" sz="4000" dirty="0">
                <a:latin typeface="Arial"/>
                <a:ea typeface="Arial"/>
                <a:cs typeface="Times New Roman"/>
              </a:rPr>
              <a:t>With something grand and glorious that would inflate him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10436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b="1" dirty="0" smtClean="0"/>
              <a:t>2 Kings 5:1-19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dirty="0" smtClean="0"/>
              <a:t>The Leprosy of </a:t>
            </a:r>
            <a:r>
              <a:rPr lang="en-US" altLang="en-US" dirty="0" err="1" smtClean="0"/>
              <a:t>Naaman</a:t>
            </a:r>
            <a:endParaRPr lang="en-US" altLang="en-US" sz="32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97913" cy="5257800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600" dirty="0" smtClean="0">
                <a:latin typeface="Cooper Black"/>
                <a:ea typeface="Arial"/>
                <a:cs typeface="Times New Roman"/>
              </a:rPr>
              <a:t>God</a:t>
            </a:r>
            <a:r>
              <a:rPr lang="en-US" sz="3600" dirty="0">
                <a:latin typeface="Cooper Black"/>
                <a:ea typeface="Arial"/>
                <a:cs typeface="Times New Roman"/>
              </a:rPr>
              <a:t>…</a:t>
            </a:r>
            <a:endParaRPr lang="en-US" sz="2800" dirty="0">
              <a:latin typeface="Arial"/>
              <a:ea typeface="Arial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>
                <a:latin typeface="Arial"/>
                <a:ea typeface="Arial"/>
                <a:cs typeface="Times New Roman"/>
              </a:rPr>
              <a:t>Sent a poor lowly messenger to covey the instruction of how to be healed.</a:t>
            </a:r>
            <a:endParaRPr lang="en-US" sz="2800" dirty="0">
              <a:latin typeface="Arial"/>
              <a:ea typeface="Arial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3600" dirty="0">
                <a:latin typeface="Arial"/>
                <a:ea typeface="Arial"/>
                <a:cs typeface="Times New Roman"/>
              </a:rPr>
              <a:t>Sent a common slave with the message how to overcome this mess age</a:t>
            </a:r>
            <a:r>
              <a:rPr lang="en-US" sz="3600" dirty="0" smtClean="0">
                <a:latin typeface="Arial"/>
                <a:ea typeface="Arial"/>
                <a:cs typeface="Times New Roman"/>
              </a:rPr>
              <a:t>!</a:t>
            </a:r>
            <a:endParaRPr lang="en-US" sz="2800" dirty="0"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61455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620000" cy="1143000"/>
          </a:xfrm>
        </p:spPr>
        <p:txBody>
          <a:bodyPr/>
          <a:lstStyle/>
          <a:p>
            <a:pPr marL="0"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atin typeface="Arial"/>
                <a:ea typeface="Arial"/>
                <a:cs typeface="Times New Roman"/>
              </a:rPr>
              <a:t>God sent to us a loving messenger: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525963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 smtClean="0">
                <a:latin typeface="Arial"/>
                <a:ea typeface="Arial"/>
                <a:cs typeface="Times New Roman"/>
              </a:rPr>
              <a:t>to die and show us the way home</a:t>
            </a:r>
            <a:endParaRPr lang="en-US" sz="2800" dirty="0" smtClean="0">
              <a:latin typeface="Arial"/>
              <a:ea typeface="Arial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 smtClean="0">
                <a:latin typeface="Arial"/>
                <a:ea typeface="Arial"/>
                <a:cs typeface="Times New Roman"/>
              </a:rPr>
              <a:t>to pay the way and pave the way</a:t>
            </a:r>
            <a:endParaRPr lang="en-US" sz="2800" dirty="0" smtClean="0">
              <a:latin typeface="Arial"/>
              <a:ea typeface="Arial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 smtClean="0">
                <a:latin typeface="Arial"/>
                <a:ea typeface="Arial"/>
                <a:cs typeface="Times New Roman"/>
              </a:rPr>
              <a:t>to show us how to live and also serve Him to show others the way</a:t>
            </a:r>
            <a:endParaRPr lang="en-US" sz="2800" dirty="0" smtClean="0"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40258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atin typeface="Arial"/>
                <a:ea typeface="Arial"/>
                <a:cs typeface="Times New Roman"/>
              </a:rPr>
              <a:t>The Message of healing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 smtClean="0">
                <a:latin typeface="Arial"/>
                <a:ea typeface="Arial"/>
                <a:cs typeface="Times New Roman"/>
              </a:rPr>
              <a:t>Does not have to make sense.</a:t>
            </a:r>
            <a:endParaRPr lang="en-US" sz="2800" dirty="0" smtClean="0">
              <a:latin typeface="Arial"/>
              <a:ea typeface="Arial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 smtClean="0">
                <a:latin typeface="Arial"/>
                <a:ea typeface="Arial"/>
                <a:cs typeface="Times New Roman"/>
              </a:rPr>
              <a:t>Does not have to be one that we can immediately wrap our mind around it</a:t>
            </a:r>
            <a:endParaRPr lang="en-US" sz="2800" dirty="0" smtClean="0">
              <a:latin typeface="Arial"/>
              <a:ea typeface="Arial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 smtClean="0">
                <a:latin typeface="Arial"/>
                <a:ea typeface="Arial"/>
                <a:cs typeface="Times New Roman"/>
              </a:rPr>
              <a:t>God’s intention is for us to listen AND OBEY</a:t>
            </a:r>
            <a:endParaRPr lang="en-US" sz="2800" dirty="0" smtClean="0">
              <a:latin typeface="Arial"/>
              <a:ea typeface="Arial"/>
              <a:cs typeface="Times New Roman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012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amansCur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730</Words>
  <Application>Microsoft Office PowerPoint</Application>
  <PresentationFormat>On-screen Show (4:3)</PresentationFormat>
  <Paragraphs>101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Symbol</vt:lpstr>
      <vt:lpstr>Cooper Black</vt:lpstr>
      <vt:lpstr>ＭＳ Ｐゴシック</vt:lpstr>
      <vt:lpstr>Times New Roman</vt:lpstr>
      <vt:lpstr>Office Theme</vt:lpstr>
      <vt:lpstr>NaamansCure (1)</vt:lpstr>
      <vt:lpstr>PowerPoint Presentation</vt:lpstr>
      <vt:lpstr>2 Kings 5</vt:lpstr>
      <vt:lpstr>2 Kings 5:1-19 The Leprosy of Naaman</vt:lpstr>
      <vt:lpstr>2 Kings 5:1-19 The Leprosy of Naaman</vt:lpstr>
      <vt:lpstr>2 Kings 5:1-19 The Leprosy of Naaman</vt:lpstr>
      <vt:lpstr>2 Kings 5:1-19 The Leprosy of Naaman</vt:lpstr>
      <vt:lpstr>2 Kings 5:1-19 The Leprosy of Naaman</vt:lpstr>
      <vt:lpstr>God sent to us a loving messenger: </vt:lpstr>
      <vt:lpstr>The Message of healing …</vt:lpstr>
      <vt:lpstr>Understanding  can come later</vt:lpstr>
      <vt:lpstr>Complete wholehearted obedience must occur!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Ricky</dc:creator>
  <cp:lastModifiedBy>Ricky</cp:lastModifiedBy>
  <cp:revision>9</cp:revision>
  <dcterms:created xsi:type="dcterms:W3CDTF">2021-11-13T19:18:01Z</dcterms:created>
  <dcterms:modified xsi:type="dcterms:W3CDTF">2021-11-14T13:04:48Z</dcterms:modified>
</cp:coreProperties>
</file>