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0" r:id="rId16"/>
    <p:sldId id="273" r:id="rId17"/>
    <p:sldId id="274" r:id="rId18"/>
    <p:sldId id="275" r:id="rId19"/>
  </p:sldIdLst>
  <p:sldSz cx="9144000" cy="6858000" type="screen4x3"/>
  <p:notesSz cx="7077075" cy="9363075"/>
  <p:embeddedFontLst>
    <p:embeddedFont>
      <p:font typeface="Arial Black" panose="020B0A04020102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84" autoAdjust="0"/>
  </p:normalViewPr>
  <p:slideViewPr>
    <p:cSldViewPr>
      <p:cViewPr>
        <p:scale>
          <a:sx n="50" d="100"/>
          <a:sy n="50" d="100"/>
        </p:scale>
        <p:origin x="-70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268B5BE-DD4C-4A2A-971C-49A025800B6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C0922C8-29E2-45F4-A636-8575146C3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7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ED2F-8F2D-4B8D-99F2-9FC0EE28B9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0CC2-E39F-4816-801E-4465EE82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4603137" cy="644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6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34"/>
            <a:ext cx="8229600" cy="1143000"/>
          </a:xfrm>
        </p:spPr>
        <p:txBody>
          <a:bodyPr/>
          <a:lstStyle/>
          <a:p>
            <a:r>
              <a:rPr lang="en-US" sz="5400" b="1" u="sng" dirty="0" smtClean="0"/>
              <a:t>Abounding - Exo.43:6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410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Steadfast</a:t>
            </a:r>
          </a:p>
          <a:p>
            <a:pPr lvl="1"/>
            <a:r>
              <a:rPr lang="en-US" dirty="0" smtClean="0"/>
              <a:t>Unfailing</a:t>
            </a:r>
          </a:p>
          <a:p>
            <a:pPr lvl="1"/>
            <a:r>
              <a:rPr lang="en-US" dirty="0" smtClean="0"/>
              <a:t>Abundant</a:t>
            </a:r>
          </a:p>
          <a:p>
            <a:pPr lvl="1"/>
            <a:r>
              <a:rPr lang="en-US" dirty="0" smtClean="0"/>
              <a:t>Trustworthy</a:t>
            </a:r>
          </a:p>
          <a:p>
            <a:pPr lvl="1"/>
            <a:r>
              <a:rPr lang="en-US" dirty="0" smtClean="0"/>
              <a:t>Committed to</a:t>
            </a:r>
          </a:p>
          <a:p>
            <a:r>
              <a:rPr lang="en-US" sz="5400" b="1" dirty="0" smtClean="0"/>
              <a:t>Loving forgiveness and mercy</a:t>
            </a:r>
          </a:p>
          <a:p>
            <a:r>
              <a:rPr lang="en-US" sz="5400" b="1" dirty="0" smtClean="0"/>
              <a:t>Faithful and true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Completely Credible!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594658" cy="2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Exodus 5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22 So Moses returned to the LORD and said, "Lord,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4000" dirty="0" smtClean="0"/>
              <a:t> have You brought trouble on this people?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/>
              <a:t>is it You have sent me?</a:t>
            </a:r>
          </a:p>
          <a:p>
            <a:pPr marL="0" lvl="0" indent="0">
              <a:buNone/>
            </a:pPr>
            <a:r>
              <a:rPr lang="en-US" sz="4000" dirty="0" smtClean="0"/>
              <a:t>23 "For since I came to Pharaoh to speak in Your name, he has done evil to this people;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have You delivered </a:t>
            </a:r>
            <a:r>
              <a:rPr lang="en-US" sz="4000" dirty="0" smtClean="0"/>
              <a:t>Your people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all</a:t>
            </a:r>
            <a:r>
              <a:rPr lang="en-US" sz="4000" dirty="0" smtClean="0"/>
              <a:t>." (NKJV)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1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Exodus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976360" cy="5334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 Then the LORD said to Moses, "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shall see </a:t>
            </a:r>
            <a:r>
              <a:rPr lang="en-US" dirty="0" smtClean="0"/>
              <a:t>what I will do to Pharaoh. For with a strong hand he will let them go, and with a strong hand he will drive them out of his land."</a:t>
            </a:r>
          </a:p>
          <a:p>
            <a:pPr marL="0" lvl="0" indent="0">
              <a:buNone/>
            </a:pPr>
            <a:r>
              <a:rPr lang="en-US" dirty="0" smtClean="0"/>
              <a:t> 2 And God spoke to Moses and said to him: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am the LORD.</a:t>
            </a:r>
          </a:p>
          <a:p>
            <a:pPr marL="0" lvl="0" indent="0">
              <a:buNone/>
            </a:pPr>
            <a:r>
              <a:rPr lang="en-US" dirty="0" smtClean="0"/>
              <a:t> 3 "I appeared to Abraham, to Isaac, and to Jacob, as God Almighty, but by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name LORD </a:t>
            </a:r>
            <a:r>
              <a:rPr lang="en-US" dirty="0" smtClean="0"/>
              <a:t>I was not known to them.</a:t>
            </a:r>
          </a:p>
          <a:p>
            <a:pPr marL="0" lvl="0" indent="0">
              <a:buNone/>
            </a:pPr>
            <a:r>
              <a:rPr lang="en-US" dirty="0" smtClean="0"/>
              <a:t> 4 "I have also established My covenant with them, to give them the land of Canaan, the land of their pilgrimage, in which they were strangers.</a:t>
            </a:r>
          </a:p>
        </p:txBody>
      </p:sp>
    </p:spTree>
    <p:extLst>
      <p:ext uri="{BB962C8B-B14F-4D97-AF65-F5344CB8AC3E}">
        <p14:creationId xmlns:p14="http://schemas.microsoft.com/office/powerpoint/2010/main" val="16289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4008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 5 "And I have also heard the groaning of the children of Israel whom the Egyptians keep in bondage,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remembered My covenant.</a:t>
            </a:r>
          </a:p>
          <a:p>
            <a:pPr marL="0" lvl="0" indent="0">
              <a:buNone/>
            </a:pPr>
            <a:r>
              <a:rPr lang="en-US" dirty="0" smtClean="0"/>
              <a:t> 6 "Therefore say to the children of Israel: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'I am the LORD; </a:t>
            </a:r>
          </a:p>
          <a:p>
            <a:pPr marL="0" lvl="0" indent="0">
              <a:buNone/>
            </a:pPr>
            <a:r>
              <a:rPr lang="en-US" b="1" dirty="0" smtClean="0"/>
              <a:t>I will bring you out </a:t>
            </a:r>
            <a:r>
              <a:rPr lang="en-US" dirty="0" smtClean="0"/>
              <a:t>from under the burdens of the Egyptians, </a:t>
            </a: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rescue you </a:t>
            </a:r>
            <a:r>
              <a:rPr lang="en-US" dirty="0" smtClean="0"/>
              <a:t>from their bondage, and </a:t>
            </a: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redeem you </a:t>
            </a:r>
            <a:r>
              <a:rPr lang="en-US" dirty="0" smtClean="0"/>
              <a:t>with an outstretched arm and with great judgments.  7 </a:t>
            </a: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'I will take you as My people, and I will be your God.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 smtClean="0"/>
              <a:t>Then you shall know that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LORD your God </a:t>
            </a:r>
            <a:r>
              <a:rPr lang="en-US" dirty="0" smtClean="0"/>
              <a:t>who brings you out from under the burdens of the Egyptians.</a:t>
            </a:r>
          </a:p>
        </p:txBody>
      </p:sp>
    </p:spTree>
    <p:extLst>
      <p:ext uri="{BB962C8B-B14F-4D97-AF65-F5344CB8AC3E}">
        <p14:creationId xmlns:p14="http://schemas.microsoft.com/office/powerpoint/2010/main" val="35126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57451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dirty="0" smtClean="0"/>
              <a:t> 8 'And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bring you into the land </a:t>
            </a:r>
            <a:r>
              <a:rPr lang="en-US" sz="4000" dirty="0" smtClean="0"/>
              <a:t>which I swore to give to Abraham, Isaac, and Jacob; and </a:t>
            </a:r>
          </a:p>
          <a:p>
            <a:pPr marL="0" lv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give it to you </a:t>
            </a:r>
            <a:r>
              <a:rPr lang="en-US" sz="4000" dirty="0" smtClean="0"/>
              <a:t>as a heritage: </a:t>
            </a:r>
          </a:p>
          <a:p>
            <a:pPr marL="0" lv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LORD</a:t>
            </a:r>
            <a:r>
              <a:rPr lang="en-US" sz="4000" dirty="0" smtClean="0"/>
              <a:t>.'"</a:t>
            </a:r>
          </a:p>
          <a:p>
            <a:pPr marL="0" lvl="0" indent="0">
              <a:buNone/>
            </a:pPr>
            <a:r>
              <a:rPr lang="en-US" sz="4000" dirty="0" smtClean="0"/>
              <a:t> 9 So Moses spoke thus to the children of Israel; but they did not heed Moses, because of anguish of spirit and cruel bondage.  (NKJV)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65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13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15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90600"/>
            <a:ext cx="911352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Ex 15:1 Then Moses and the children of Israel sang this song to the LORD, and spoke, saying: </a:t>
            </a:r>
          </a:p>
          <a:p>
            <a:pPr marL="0" indent="0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will sing to the LORD</a:t>
            </a:r>
            <a:r>
              <a:rPr lang="en-US" dirty="0" smtClean="0"/>
              <a:t>, For </a:t>
            </a:r>
          </a:p>
          <a:p>
            <a:pPr marL="0" indent="0">
              <a:buNone/>
            </a:pPr>
            <a:r>
              <a:rPr lang="en-US" dirty="0" smtClean="0"/>
              <a:t>He has triumphed gloriously! </a:t>
            </a:r>
          </a:p>
          <a:p>
            <a:pPr marL="0" indent="0">
              <a:buNone/>
            </a:pPr>
            <a:r>
              <a:rPr lang="en-US" dirty="0" smtClean="0"/>
              <a:t>The horse and its rider He has thrown into the sea!</a:t>
            </a:r>
          </a:p>
          <a:p>
            <a:pPr marL="0" indent="0">
              <a:buNone/>
            </a:pPr>
            <a:r>
              <a:rPr lang="en-US" dirty="0" smtClean="0"/>
              <a:t> 2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is my strength and song</a:t>
            </a:r>
            <a:r>
              <a:rPr lang="en-US" dirty="0" smtClean="0"/>
              <a:t>, And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become my salvation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my God, and I will praise Him</a:t>
            </a:r>
            <a:r>
              <a:rPr lang="en-US" dirty="0" smtClean="0"/>
              <a:t>; My father's God,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exalt Him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3 </a:t>
            </a:r>
            <a:r>
              <a:rPr lang="en-US" sz="3500" dirty="0" smtClean="0"/>
              <a:t>The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is a man of war</a:t>
            </a:r>
            <a:r>
              <a:rPr lang="en-US" sz="3500" dirty="0" smtClean="0"/>
              <a:t>; The </a:t>
            </a:r>
          </a:p>
          <a:p>
            <a:pPr marL="0" indent="0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is His name…</a:t>
            </a:r>
            <a:endParaRPr lang="en-US" sz="35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25258"/>
            <a:ext cx="1594658" cy="2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Psalm </a:t>
            </a:r>
            <a:r>
              <a:rPr lang="en-US" dirty="0" smtClean="0"/>
              <a:t>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762000"/>
            <a:ext cx="912876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Ps 85:4 </a:t>
            </a:r>
            <a:r>
              <a:rPr lang="en-US" sz="3400" b="1" dirty="0"/>
              <a:t>Restore us, O God of our salvation</a:t>
            </a:r>
            <a:r>
              <a:rPr lang="en-US" dirty="0"/>
              <a:t>, And cause Your anger toward us to cease.  5 Will You be angry with us forever? Will You prolong Your anger to all generations?</a:t>
            </a:r>
          </a:p>
          <a:p>
            <a:pPr marL="0" indent="0">
              <a:buNone/>
            </a:pPr>
            <a:r>
              <a:rPr lang="en-US" dirty="0"/>
              <a:t> 6 </a:t>
            </a:r>
            <a:r>
              <a:rPr lang="en-US" b="1" dirty="0"/>
              <a:t>Will You not </a:t>
            </a:r>
            <a:r>
              <a:rPr lang="en-US" sz="4000" b="1" dirty="0"/>
              <a:t>revive us again</a:t>
            </a:r>
            <a:r>
              <a:rPr lang="en-US" b="1" dirty="0"/>
              <a:t>, That Your people may rejoice in You?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7 Show us Your mercy, LORD, And grant us Your salvation.</a:t>
            </a:r>
          </a:p>
          <a:p>
            <a:pPr marL="0" indent="0">
              <a:buNone/>
            </a:pPr>
            <a:r>
              <a:rPr lang="en-US" dirty="0"/>
              <a:t> 8 </a:t>
            </a:r>
            <a:r>
              <a:rPr lang="en-US" sz="4000" b="1" i="1" u="sng" dirty="0"/>
              <a:t>I will hear</a:t>
            </a:r>
            <a:r>
              <a:rPr lang="en-US" sz="4000" dirty="0"/>
              <a:t> </a:t>
            </a:r>
            <a:r>
              <a:rPr lang="en-US" dirty="0"/>
              <a:t>what God the LORD will speak, For He will speak peace To His people and to His saints; But </a:t>
            </a:r>
            <a:r>
              <a:rPr lang="en-US" i="1" u="sng" dirty="0"/>
              <a:t>let them not turn back to folly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9 Surely His salvation is near to those who fear Him, That glory may dwell in our land.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/>
              <a:t>10 </a:t>
            </a:r>
            <a:r>
              <a:rPr lang="en-US" sz="4000" b="1" dirty="0"/>
              <a:t>Mercy and truth have met together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sz="4600" b="1" dirty="0"/>
              <a:t>Righteousness and peace have kissed.</a:t>
            </a:r>
            <a:endParaRPr lang="en-US" sz="4600" dirty="0"/>
          </a:p>
          <a:p>
            <a:pPr marL="0" indent="0">
              <a:buNone/>
            </a:pPr>
            <a:r>
              <a:rPr lang="en-US" dirty="0"/>
              <a:t> 11 Truth shall spring out of the earth, And </a:t>
            </a:r>
            <a:r>
              <a:rPr lang="en-US" b="1" dirty="0"/>
              <a:t>righteousness</a:t>
            </a:r>
            <a:r>
              <a:rPr lang="en-US" dirty="0"/>
              <a:t> shall look down from heaven.</a:t>
            </a:r>
          </a:p>
          <a:p>
            <a:pPr marL="0" indent="0">
              <a:buNone/>
            </a:pPr>
            <a:r>
              <a:rPr lang="en-US" dirty="0"/>
              <a:t> 12 Yes, the LORD will give what is good; And our land will yield its increase.</a:t>
            </a:r>
          </a:p>
          <a:p>
            <a:pPr marL="0" indent="0">
              <a:buNone/>
            </a:pPr>
            <a:r>
              <a:rPr lang="en-US" dirty="0"/>
              <a:t> 13 </a:t>
            </a:r>
            <a:r>
              <a:rPr lang="en-US" sz="4000" b="1" dirty="0"/>
              <a:t>Righteousness will go before Him</a:t>
            </a:r>
            <a:r>
              <a:rPr lang="en-US" sz="4000" dirty="0"/>
              <a:t>, </a:t>
            </a:r>
            <a:r>
              <a:rPr lang="en-US" dirty="0"/>
              <a:t>And shall make His footsteps our pathway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4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2" y="0"/>
            <a:ext cx="9146771" cy="1143000"/>
          </a:xfrm>
        </p:spPr>
        <p:txBody>
          <a:bodyPr/>
          <a:lstStyle/>
          <a:p>
            <a:r>
              <a:rPr lang="en-US" dirty="0" smtClean="0"/>
              <a:t>His  love (mercy) &amp; Truth (Faithfulness)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Should move us and stir us up to:</a:t>
            </a:r>
          </a:p>
          <a:p>
            <a:r>
              <a:rPr lang="en-US" dirty="0" smtClean="0"/>
              <a:t>Love Him back</a:t>
            </a:r>
          </a:p>
          <a:p>
            <a:r>
              <a:rPr lang="en-US" dirty="0" smtClean="0"/>
              <a:t>Take up His mission mantle</a:t>
            </a:r>
          </a:p>
          <a:p>
            <a:r>
              <a:rPr lang="en-US" dirty="0" smtClean="0"/>
              <a:t>Rest and trust in His way alone!</a:t>
            </a:r>
          </a:p>
          <a:p>
            <a:r>
              <a:rPr lang="en-US" dirty="0" smtClean="0"/>
              <a:t>To have “all in” belief</a:t>
            </a:r>
          </a:p>
          <a:p>
            <a:r>
              <a:rPr lang="en-US" dirty="0" smtClean="0"/>
              <a:t>Give Him our undivided loyalty as our King</a:t>
            </a:r>
          </a:p>
          <a:p>
            <a:r>
              <a:rPr lang="en-US" dirty="0" smtClean="0"/>
              <a:t>Come to KNOW HIM</a:t>
            </a:r>
          </a:p>
          <a:p>
            <a:r>
              <a:rPr lang="en-US" dirty="0" smtClean="0"/>
              <a:t>Never forget His loyalty and commitment to us!</a:t>
            </a:r>
          </a:p>
        </p:txBody>
      </p:sp>
    </p:spTree>
    <p:extLst>
      <p:ext uri="{BB962C8B-B14F-4D97-AF65-F5344CB8AC3E}">
        <p14:creationId xmlns:p14="http://schemas.microsoft.com/office/powerpoint/2010/main" val="3532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905000" cy="26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Romans 5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1Therefore, since we have been </a:t>
            </a:r>
          </a:p>
          <a:p>
            <a:r>
              <a:rPr lang="en-US" b="1" dirty="0" smtClean="0"/>
              <a:t>justified by faith</a:t>
            </a:r>
            <a:r>
              <a:rPr lang="en-US" dirty="0" smtClean="0"/>
              <a:t>, we have </a:t>
            </a:r>
          </a:p>
          <a:p>
            <a:r>
              <a:rPr lang="en-US" b="1" dirty="0" smtClean="0"/>
              <a:t>peace with God </a:t>
            </a:r>
            <a:r>
              <a:rPr lang="en-US" dirty="0" smtClean="0"/>
              <a:t>through our Lord Jesus Christ. </a:t>
            </a:r>
          </a:p>
          <a:p>
            <a:pPr marL="0" indent="0">
              <a:buNone/>
            </a:pPr>
            <a:r>
              <a:rPr lang="en-US" dirty="0" smtClean="0"/>
              <a:t>2Through him we have also obtained </a:t>
            </a:r>
          </a:p>
          <a:p>
            <a:r>
              <a:rPr lang="en-US" sz="3300" b="1" dirty="0" smtClean="0"/>
              <a:t>access by faith into this grace in which we stand</a:t>
            </a:r>
            <a:r>
              <a:rPr lang="en-US" dirty="0" smtClean="0"/>
              <a:t>, and we</a:t>
            </a:r>
          </a:p>
          <a:p>
            <a:r>
              <a:rPr lang="en-US" b="1" dirty="0" smtClean="0"/>
              <a:t>rejoiced in hope of the glory of God</a:t>
            </a:r>
            <a:r>
              <a:rPr lang="en-US" dirty="0" smtClean="0"/>
              <a:t>. 3Not only that, but we</a:t>
            </a:r>
          </a:p>
          <a:p>
            <a:r>
              <a:rPr lang="en-US" b="1" dirty="0" smtClean="0"/>
              <a:t>rejoice in our sufferings</a:t>
            </a:r>
            <a:r>
              <a:rPr lang="en-US" dirty="0" smtClean="0"/>
              <a:t>, knowing that </a:t>
            </a:r>
          </a:p>
          <a:p>
            <a:pPr lvl="1"/>
            <a:r>
              <a:rPr lang="en-US" dirty="0" smtClean="0"/>
              <a:t>suffering produces endurance, 4and </a:t>
            </a:r>
          </a:p>
          <a:p>
            <a:pPr lvl="1"/>
            <a:r>
              <a:rPr lang="en-US" dirty="0" smtClean="0"/>
              <a:t>endurance produces character, and </a:t>
            </a:r>
          </a:p>
          <a:p>
            <a:pPr lvl="1"/>
            <a:r>
              <a:rPr lang="en-US" dirty="0" smtClean="0"/>
              <a:t>character produces hope, 5and </a:t>
            </a:r>
          </a:p>
          <a:p>
            <a:pPr lvl="1"/>
            <a:r>
              <a:rPr lang="en-US" dirty="0" smtClean="0"/>
              <a:t>hope does not put us to shame, because </a:t>
            </a:r>
          </a:p>
          <a:p>
            <a:r>
              <a:rPr lang="en-US" sz="3300" b="1" dirty="0" smtClean="0"/>
              <a:t>God’s love has been poured into our hearts</a:t>
            </a:r>
            <a:r>
              <a:rPr lang="en-US" dirty="0" smtClean="0"/>
              <a:t> through the Holy Spirit who has been given to 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04" y="3944938"/>
            <a:ext cx="2080554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1Peter 3:15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396" y="1143000"/>
            <a:ext cx="9010996" cy="5715000"/>
          </a:xfrm>
        </p:spPr>
        <p:txBody>
          <a:bodyPr/>
          <a:lstStyle/>
          <a:p>
            <a:pPr marL="0" lvl="0" indent="0">
              <a:buNone/>
            </a:pPr>
            <a:r>
              <a:rPr lang="en-US" sz="4800" dirty="0" smtClean="0"/>
              <a:t>But sanctify the Lord God in your hearts, and always be ready to give a defense to everyone who asks you a reason for the hope that is in you, with meekness and fear;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514600"/>
            <a:ext cx="381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3276600"/>
            <a:ext cx="55073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4754880"/>
            <a:ext cx="58121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Is</a:t>
            </a:r>
            <a:r>
              <a:rPr lang="en-US" u="sng" baseline="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God lovely? Trustworthy?</a:t>
            </a:r>
            <a:endParaRPr lang="en-US" u="sng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God has always fulfilled promises!</a:t>
            </a:r>
          </a:p>
          <a:p>
            <a:pPr marL="0" indent="0">
              <a:buNone/>
            </a:pPr>
            <a:r>
              <a:rPr lang="en-US" dirty="0" smtClean="0"/>
              <a:t>Ge 12:3 I will bless those who bless you, And I will curse him who curses you; And in you </a:t>
            </a:r>
          </a:p>
          <a:p>
            <a:pPr marL="0" indent="0" algn="ctr">
              <a:buNone/>
            </a:pPr>
            <a:r>
              <a:rPr lang="en-US" sz="5400" b="1" dirty="0" smtClean="0"/>
              <a:t>all the families of the earth </a:t>
            </a:r>
          </a:p>
          <a:p>
            <a:pPr marL="0" indent="0" algn="ctr">
              <a:buNone/>
            </a:pPr>
            <a:r>
              <a:rPr lang="en-US" sz="5400" b="1" dirty="0" smtClean="0"/>
              <a:t>shall be blessed."</a:t>
            </a:r>
            <a:endParaRPr lang="en-US" sz="44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68007"/>
            <a:ext cx="1975658" cy="27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25258"/>
            <a:ext cx="1594658" cy="2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God Promised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r>
              <a:rPr lang="en-US" sz="4000" dirty="0" smtClean="0"/>
              <a:t>Satan</a:t>
            </a:r>
            <a:r>
              <a:rPr lang="en-US" sz="4000" baseline="0" dirty="0" smtClean="0"/>
              <a:t> Gen. 3:15</a:t>
            </a:r>
          </a:p>
          <a:p>
            <a:r>
              <a:rPr lang="en-US" sz="4000" baseline="0" dirty="0" smtClean="0"/>
              <a:t>Abraham Gen. 12:1-3 Mighty Nation / land</a:t>
            </a:r>
          </a:p>
          <a:p>
            <a:pPr lvl="1"/>
            <a:r>
              <a:rPr lang="en-US" sz="3600" dirty="0" smtClean="0"/>
              <a:t>Ge 12:3 I will bless those who bless you, And I will curse him who curses you; And in you all the families of the earth shall be blessed.“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6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25258"/>
            <a:ext cx="1594658" cy="2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/>
              <a:t>Gal. 4:4-7</a:t>
            </a:r>
            <a:r>
              <a:rPr lang="en-US" sz="6000" b="1" baseline="30000" dirty="0"/>
              <a:t>  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" y="914400"/>
            <a:ext cx="9125989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 when the fullness of time had come, God sent forth his Son, born of woman, born under the law, </a:t>
            </a:r>
          </a:p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44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redeem those</a:t>
            </a:r>
            <a:r>
              <a:rPr lang="en-US" sz="4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were under the law, so that  </a:t>
            </a:r>
            <a:endParaRPr lang="en-US" sz="4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might receive </a:t>
            </a:r>
            <a:r>
              <a:rPr lang="en-US" sz="44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adoption as sons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And because </a:t>
            </a:r>
            <a:r>
              <a:rPr lang="en-US" sz="44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sons</a:t>
            </a:r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God has </a:t>
            </a:r>
          </a:p>
          <a:p>
            <a:pPr lvl="0"/>
            <a:r>
              <a:rPr lang="en-US" sz="48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 the Spirit of his Son into our hearts</a:t>
            </a:r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crying, </a:t>
            </a:r>
          </a:p>
          <a:p>
            <a:pPr lvl="0"/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44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Abba! Father</a:t>
            </a:r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!” 7 So you are no longer a slave, </a:t>
            </a:r>
          </a:p>
          <a:p>
            <a:pPr lvl="0"/>
            <a:r>
              <a:rPr lang="en-US" sz="48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 son</a:t>
            </a:r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if a son, then </a:t>
            </a:r>
          </a:p>
          <a:p>
            <a:pPr lvl="0"/>
            <a:r>
              <a:rPr lang="en-US" sz="4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sz="54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heir</a:t>
            </a:r>
            <a:r>
              <a:rPr lang="en-US" sz="44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5400" b="1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God</a:t>
            </a:r>
            <a:r>
              <a:rPr lang="en-US" sz="54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53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991600" cy="3763963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Does</a:t>
            </a:r>
            <a:r>
              <a:rPr lang="en-US" sz="7200" b="1" baseline="0" dirty="0" smtClean="0"/>
              <a:t> God Love Us?</a:t>
            </a:r>
          </a:p>
          <a:p>
            <a:r>
              <a:rPr lang="en-US" sz="7200" b="1" baseline="0" dirty="0" smtClean="0"/>
              <a:t>Is He Trustworthy?</a:t>
            </a:r>
            <a:endParaRPr lang="en-US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742" y="80356"/>
            <a:ext cx="10047142" cy="670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6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God Promised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r>
              <a:rPr lang="en-US" dirty="0" smtClean="0"/>
              <a:t>Satan</a:t>
            </a:r>
            <a:r>
              <a:rPr lang="en-US" baseline="0" dirty="0" smtClean="0"/>
              <a:t> Gen. 3:15</a:t>
            </a:r>
          </a:p>
          <a:p>
            <a:r>
              <a:rPr lang="en-US" baseline="0" dirty="0" smtClean="0"/>
              <a:t>Abraham Gen. 12:1-3 Mighty Nation / land/All</a:t>
            </a:r>
          </a:p>
          <a:p>
            <a:r>
              <a:rPr lang="en-US" dirty="0" smtClean="0"/>
              <a:t>Jacob’s (Israel) family &lt;100 -&gt; Egypt… millions</a:t>
            </a:r>
          </a:p>
          <a:p>
            <a:r>
              <a:rPr lang="en-US" dirty="0" smtClean="0"/>
              <a:t>Moses 1</a:t>
            </a:r>
            <a:r>
              <a:rPr lang="en-US" baseline="30000" dirty="0" smtClean="0"/>
              <a:t>st</a:t>
            </a:r>
            <a:r>
              <a:rPr lang="en-US" dirty="0" smtClean="0"/>
              <a:t> effort to deliver by force</a:t>
            </a:r>
          </a:p>
          <a:p>
            <a:r>
              <a:rPr lang="en-US" dirty="0" smtClean="0"/>
              <a:t>40 years to learn dependence on God-humility</a:t>
            </a:r>
          </a:p>
          <a:p>
            <a:r>
              <a:rPr lang="en-US" dirty="0" smtClean="0"/>
              <a:t>Right time, calls Moses to speak to Pharaoh to deliver Israel from bondage</a:t>
            </a:r>
          </a:p>
          <a:p>
            <a:r>
              <a:rPr lang="en-US" dirty="0" smtClean="0"/>
              <a:t>“LORD says, “let my people go” Exo. 5</a:t>
            </a:r>
          </a:p>
          <a:p>
            <a:r>
              <a:rPr lang="en-US" dirty="0" smtClean="0"/>
              <a:t>10 plagues … GO – Exodus 19-20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25258"/>
            <a:ext cx="1594658" cy="2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God Promised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r>
              <a:rPr lang="en-US" sz="1800" dirty="0" smtClean="0"/>
              <a:t>Satan</a:t>
            </a:r>
            <a:r>
              <a:rPr lang="en-US" sz="1800" baseline="0" dirty="0" smtClean="0"/>
              <a:t> Gen. 3:15</a:t>
            </a:r>
          </a:p>
          <a:p>
            <a:r>
              <a:rPr lang="en-US" sz="1800" baseline="0" dirty="0" smtClean="0"/>
              <a:t>Abraham Gen. 12:1-3 Mighty Nation / land/All</a:t>
            </a:r>
          </a:p>
          <a:p>
            <a:r>
              <a:rPr lang="en-US" sz="1800" dirty="0" smtClean="0"/>
              <a:t>Jacob’s (Israel) family &lt;100 -&gt; Egypt… millions</a:t>
            </a:r>
          </a:p>
          <a:p>
            <a:r>
              <a:rPr lang="en-US" sz="1800" dirty="0" smtClean="0"/>
              <a:t>Moses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effort to deliver by force</a:t>
            </a:r>
          </a:p>
          <a:p>
            <a:r>
              <a:rPr lang="en-US" sz="1800" dirty="0" smtClean="0"/>
              <a:t>40 years to learn dependence on God-humility</a:t>
            </a:r>
          </a:p>
          <a:p>
            <a:r>
              <a:rPr lang="en-US" sz="1800" dirty="0" smtClean="0"/>
              <a:t>Right time, calls Moses to speak to Pharaoh to deliver Israel from bondage</a:t>
            </a:r>
          </a:p>
          <a:p>
            <a:r>
              <a:rPr lang="en-US" sz="1800" dirty="0" smtClean="0"/>
              <a:t>“LORD says, “let my people go” Exo. 5</a:t>
            </a:r>
          </a:p>
          <a:p>
            <a:r>
              <a:rPr lang="en-US" sz="1800" dirty="0" smtClean="0"/>
              <a:t>10 plagues … GO – Exodus 19-20</a:t>
            </a:r>
          </a:p>
          <a:p>
            <a:r>
              <a:rPr lang="en-US" dirty="0" smtClean="0"/>
              <a:t>Moses on mtn. people break commands</a:t>
            </a:r>
          </a:p>
          <a:p>
            <a:r>
              <a:rPr lang="en-US" dirty="0" smtClean="0"/>
              <a:t>Anger of God, to make nation from Moses</a:t>
            </a:r>
          </a:p>
          <a:p>
            <a:r>
              <a:rPr lang="en-US" dirty="0" smtClean="0"/>
              <a:t>Break tablets</a:t>
            </a:r>
          </a:p>
          <a:p>
            <a:r>
              <a:rPr lang="en-US" dirty="0" smtClean="0"/>
              <a:t>Exodus 33-34 </a:t>
            </a:r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25258"/>
            <a:ext cx="1594658" cy="2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Portrait of God in own words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2" y="762000"/>
            <a:ext cx="9134007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Exo 33:17; 34:6-8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the LORD passed before him and proclaimed, "The LORD, the LORD God, </a:t>
            </a:r>
          </a:p>
          <a:p>
            <a:pPr lvl="1"/>
            <a:r>
              <a:rPr lang="en-US" sz="3300" b="1" dirty="0" smtClean="0"/>
              <a:t>merciful and gracious, </a:t>
            </a:r>
          </a:p>
          <a:p>
            <a:pPr lvl="1"/>
            <a:r>
              <a:rPr lang="en-US" sz="3300" b="1" dirty="0" smtClean="0"/>
              <a:t>longsuffering, and </a:t>
            </a:r>
          </a:p>
          <a:p>
            <a:pPr lvl="1"/>
            <a:r>
              <a:rPr lang="en-US" sz="3300" b="1" dirty="0" smtClean="0"/>
              <a:t>abounding in goodness and truth, </a:t>
            </a:r>
            <a:r>
              <a:rPr lang="en-US" sz="3300" b="1" dirty="0" smtClean="0"/>
              <a:t> </a:t>
            </a:r>
            <a:endParaRPr lang="en-US" sz="3300" b="1" dirty="0" smtClean="0"/>
          </a:p>
          <a:p>
            <a:pPr lvl="1"/>
            <a:r>
              <a:rPr lang="en-US" sz="3300" b="1" dirty="0" smtClean="0"/>
              <a:t>"keeping mercy for thousands, forgiving iniquity and transgression and sin, </a:t>
            </a:r>
          </a:p>
          <a:p>
            <a:pPr lvl="1"/>
            <a:r>
              <a:rPr lang="en-US" b="1" dirty="0" smtClean="0"/>
              <a:t>by </a:t>
            </a:r>
            <a:r>
              <a:rPr lang="en-US" b="1" dirty="0" smtClean="0"/>
              <a:t>no means clearing the guilty</a:t>
            </a:r>
            <a:r>
              <a:rPr lang="en-US" dirty="0" smtClean="0"/>
              <a:t>, visiting the iniquity of the fathers upon the children and the children's children to the third and the fourth generation."</a:t>
            </a:r>
          </a:p>
          <a:p>
            <a:pPr marL="0" indent="0">
              <a:buNone/>
            </a:pPr>
            <a:r>
              <a:rPr lang="en-US" b="1" dirty="0" smtClean="0"/>
              <a:t>8 </a:t>
            </a:r>
            <a:r>
              <a:rPr lang="en-US" b="1" dirty="0" smtClean="0"/>
              <a:t>So Moses made haste and bowed his head toward the earth, and worshiped.</a:t>
            </a:r>
          </a:p>
          <a:p>
            <a:pPr marL="0" indent="0" algn="ctr">
              <a:buNone/>
            </a:pPr>
            <a:r>
              <a:rPr lang="en-US" sz="3900" dirty="0" smtClean="0"/>
              <a:t>Contrary?  … end of 6</a:t>
            </a:r>
            <a:endParaRPr lang="en-US" sz="3900" dirty="0"/>
          </a:p>
        </p:txBody>
      </p:sp>
      <p:sp>
        <p:nvSpPr>
          <p:cNvPr id="4" name="Rectangle 3"/>
          <p:cNvSpPr/>
          <p:nvPr/>
        </p:nvSpPr>
        <p:spPr>
          <a:xfrm>
            <a:off x="731520" y="3002280"/>
            <a:ext cx="5867400" cy="5334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13821</TotalTime>
  <Words>1282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PowerPoint Presentation</vt:lpstr>
      <vt:lpstr>1Peter 3:15 </vt:lpstr>
      <vt:lpstr>Is God lovely? Trustworthy?</vt:lpstr>
      <vt:lpstr>God Promised</vt:lpstr>
      <vt:lpstr>Gal. 4:4-7  </vt:lpstr>
      <vt:lpstr>PowerPoint Presentation</vt:lpstr>
      <vt:lpstr>God Promised</vt:lpstr>
      <vt:lpstr>God Promised</vt:lpstr>
      <vt:lpstr>Portrait of God in own words</vt:lpstr>
      <vt:lpstr>Abounding - Exo.43:6 </vt:lpstr>
      <vt:lpstr>Exodus 5</vt:lpstr>
      <vt:lpstr>Exodus 6</vt:lpstr>
      <vt:lpstr>PowerPoint Presentation</vt:lpstr>
      <vt:lpstr>PowerPoint Presentation</vt:lpstr>
      <vt:lpstr>Exodus 15</vt:lpstr>
      <vt:lpstr>Psalm 85</vt:lpstr>
      <vt:lpstr>His  love (mercy) &amp; Truth (Faithfulness)</vt:lpstr>
      <vt:lpstr>Romans 5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</dc:creator>
  <cp:lastModifiedBy>Ricky</cp:lastModifiedBy>
  <cp:revision>25</cp:revision>
  <cp:lastPrinted>2022-03-05T20:04:54Z</cp:lastPrinted>
  <dcterms:created xsi:type="dcterms:W3CDTF">2022-02-23T00:42:55Z</dcterms:created>
  <dcterms:modified xsi:type="dcterms:W3CDTF">2022-03-13T11:06:25Z</dcterms:modified>
</cp:coreProperties>
</file>