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70" r:id="rId8"/>
    <p:sldId id="261" r:id="rId9"/>
    <p:sldId id="263" r:id="rId10"/>
    <p:sldId id="262" r:id="rId11"/>
    <p:sldId id="268" r:id="rId12"/>
    <p:sldId id="267" r:id="rId13"/>
    <p:sldId id="266" r:id="rId14"/>
    <p:sldId id="264" r:id="rId15"/>
    <p:sldId id="269" r:id="rId16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96" autoAdjust="0"/>
    <p:restoredTop sz="86473" autoAdjust="0"/>
  </p:normalViewPr>
  <p:slideViewPr>
    <p:cSldViewPr snapToGrid="0">
      <p:cViewPr varScale="1">
        <p:scale>
          <a:sx n="50" d="100"/>
          <a:sy n="50" d="100"/>
        </p:scale>
        <p:origin x="43" y="562"/>
      </p:cViewPr>
      <p:guideLst/>
    </p:cSldViewPr>
  </p:slideViewPr>
  <p:outlineViewPr>
    <p:cViewPr>
      <p:scale>
        <a:sx n="33" d="100"/>
        <a:sy n="33" d="100"/>
      </p:scale>
      <p:origin x="0" y="-955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B1D3D-7ACA-9476-08DF-CAA8FBD9DE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9F891D-4D0B-58C8-7041-C2E235D717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33740-96B6-3806-3947-CEBC60869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DC91-8B17-485F-87CD-5AEA837202C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68A46-7C70-CA29-E14B-C6FD6B448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EE8CA-1DAA-B170-D128-AD7F83296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3F65-83FA-40DE-B85F-E309AD53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E9F9A-B716-28D2-156E-D662477A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86D61C-C2C3-26E0-0C21-41AEF398CA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00922-B374-8FE2-9B1B-E22BE2B38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DC91-8B17-485F-87CD-5AEA837202C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A4903-A9C7-B0B4-8079-FB785DD85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45809-1BE9-AB75-2F15-3A83532BB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3F65-83FA-40DE-B85F-E309AD53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69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75B0B5-C525-5419-25BF-BBAE5DB3F7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705909-9C96-ACB0-5374-8B1A6DE49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2C34F-B946-60DC-9567-7585C3246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DC91-8B17-485F-87CD-5AEA837202C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B76A4-7E35-C4E3-8057-2B0531FE9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1813A-24C5-DFC8-23FA-08D31CF8A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3F65-83FA-40DE-B85F-E309AD53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17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57262-72E4-DAD9-B6F2-94BDAB6F9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F188A-760E-86A4-236B-D400D7437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A73ED-3A95-C7EB-F7CB-A5114E5F8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DC91-8B17-485F-87CD-5AEA837202C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C53DC-DC04-61E1-A6A7-3C02F8482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62938-CD6D-13B3-DAF7-B10E33BB2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3F65-83FA-40DE-B85F-E309AD53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9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62D1B-8271-857B-1D65-AFFAD009A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2502A4-B371-71E9-5EC4-C19B09CF2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133AF-FA8A-F402-E39B-65BC82CEB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DC91-8B17-485F-87CD-5AEA837202C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9E945-C1EE-90BE-328B-2E95D21AC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02557-6649-9C15-9FFC-7CF91B426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3F65-83FA-40DE-B85F-E309AD53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06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762D8-5F2E-C05F-995B-0211815FD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E3FCE-8398-6BBD-651B-B2F523C69A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A36986-489F-1616-1657-064FE85E4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CBC823-3107-572C-0A52-F29B4CE30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DC91-8B17-485F-87CD-5AEA837202C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1228C-7539-3FC5-564B-AD24E84AB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E84C4F-176C-F6B2-9C86-23D19AC4D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3F65-83FA-40DE-B85F-E309AD53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50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73612-F0E6-D1E5-5A4F-DD9F36F19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3943D0-7044-E2A4-DA8B-B49EC5ED3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37DA7-C778-387D-B8B3-E9B6FDDBB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411767-EAF1-C1E6-A0C3-7C5162E5A1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8A8234-6C5C-0884-EA94-5C4E3FB78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D8A313-741F-6CD0-B5D6-C8734C1DB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DC91-8B17-485F-87CD-5AEA837202C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D9F70C-7EA0-63F2-F484-60634386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591803-51DD-5A5F-4CB1-12511B16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3F65-83FA-40DE-B85F-E309AD53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14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3297D-859E-77D6-C537-60CE80336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4EDF14-A374-448D-27ED-38332774E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DC91-8B17-485F-87CD-5AEA837202C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B04972-3854-4C93-FFD6-B65D97EA7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E64029-F511-1F2A-4F30-E1A64BE91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3F65-83FA-40DE-B85F-E309AD53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81F869-75B1-E356-A2E5-0477F19E7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DC91-8B17-485F-87CD-5AEA837202C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36DBF3-F0BE-F671-C8B1-E6BBBCEE0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2B2C1B-5E52-57C1-88E4-10C7F4BFA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3F65-83FA-40DE-B85F-E309AD53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67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DF53C-DA2F-05EC-458D-532EA77DF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EF9EC-02DB-3CB5-D3A4-3FD1057B3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00FC7B-051B-56CD-C2B2-6C424A11C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4696DB-70F7-99B7-DAED-21BDACA6B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DC91-8B17-485F-87CD-5AEA837202C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31CFD-3892-92BD-0C1A-3F2F9673D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708360-5367-27A5-BE3D-7B93A7F87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3F65-83FA-40DE-B85F-E309AD53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28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B5E11-363C-6EA0-4F73-89B0ED1DA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ED619-1A23-F870-94DD-A7BAFA9D9F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D9D707-A945-D2A4-F727-20FA37B7F3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B7B6E8-EA32-C742-D307-FBF267DDC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DC91-8B17-485F-87CD-5AEA837202C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EC72C5-A0C2-7464-7CAA-A771E2A04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BC4B6-456A-D775-3CA6-11C6E18B4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3F65-83FA-40DE-B85F-E309AD53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08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26DE5F-FC1F-0088-9B57-22548B339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483BE-B6E1-7A5E-AF50-E6AAA7BD6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B4F2A-E9FC-4142-ADFA-FEB58B53DB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2DC91-8B17-485F-87CD-5AEA837202CD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31158-B9BC-49F5-48BC-B8A94B56F9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E513B-C4C1-9448-B282-9FEB1F9AD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43F65-83FA-40DE-B85F-E309AD53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lobalawareness101.org/2018/04/the-real-treasure-this-is-so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wallpaperflare.com/jesus-god-holy-spirit-bible-gospel-book-glow-christ-wallpaper-afyag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jesus-god-holy-spirit-bible-gospel-book-glow-christ-wallpaper-afya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jesus-god-holy-spirit-bible-gospel-book-glow-christ-wallpaper-afya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jesus-god-holy-spirit-bible-gospel-book-glow-christ-wallpaper-afya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jesus-god-holy-spirit-bible-gospel-book-glow-christ-wallpaper-afya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jesus-god-holy-spirit-bible-gospel-book-glow-christ-wallpaper-afya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jesus-god-holy-spirit-bible-gospel-book-glow-christ-wallpaper-afya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jesus-god-holy-spirit-bible-gospel-book-glow-christ-wallpaper-afya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jesus-god-holy-spirit-bible-gospel-book-glow-christ-wallpaper-afya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jesus-god-holy-spirit-bible-gospel-book-glow-christ-wallpaper-afya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jesus-god-holy-spirit-bible-gospel-book-glow-christ-wallpaper-afya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lobalawareness101.org/2018/04/the-real-treasure-this-is-so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wallpaperflare.com/jesus-god-holy-spirit-bible-gospel-book-glow-christ-wallpaper-afyag" TargetMode="Externa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jesus-god-holy-spirit-bible-gospel-book-glow-christ-wallpaper-afya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jesus-god-holy-spirit-bible-gospel-book-glow-christ-wallpaper-afya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jesus-god-holy-spirit-bible-gospel-book-glow-christ-wallpaper-afya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CBCDD68-7514-6C33-934F-D9F2311664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525348" y="3305175"/>
            <a:ext cx="6666652" cy="35166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DDCEF06-236F-8CE0-DBA0-E5DFE3B96D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305424" y="1575770"/>
            <a:ext cx="6886575" cy="528223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5AFEB61-EAB1-39B0-5436-12EE3CBC0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0100" y="343909"/>
            <a:ext cx="10706100" cy="2387600"/>
          </a:xfrm>
        </p:spPr>
        <p:txBody>
          <a:bodyPr>
            <a:normAutofit/>
          </a:bodyPr>
          <a:lstStyle/>
          <a:p>
            <a:r>
              <a:rPr lang="en-US" sz="13800" dirty="0">
                <a:solidFill>
                  <a:srgbClr val="FFC000"/>
                </a:solidFill>
                <a:latin typeface="Blackadder ITC" panose="04020505051007020D02" pitchFamily="82" charset="0"/>
              </a:rPr>
              <a:t>Treasures Lost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5C7AA0-7989-8D17-BEEE-186A4B275D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5351" y="2601119"/>
            <a:ext cx="10277474" cy="1655762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Hidden and neglected in plain sight</a:t>
            </a:r>
          </a:p>
          <a:p>
            <a:r>
              <a:rPr lang="en-US" sz="4800" dirty="0">
                <a:solidFill>
                  <a:schemeClr val="bg1"/>
                </a:solidFill>
              </a:rPr>
              <a:t>In God’s Word</a:t>
            </a:r>
          </a:p>
        </p:txBody>
      </p:sp>
    </p:spTree>
    <p:extLst>
      <p:ext uri="{BB962C8B-B14F-4D97-AF65-F5344CB8AC3E}">
        <p14:creationId xmlns:p14="http://schemas.microsoft.com/office/powerpoint/2010/main" val="3783157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F8FD89-2C43-571D-0489-450C3278FE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705725" y="3416880"/>
            <a:ext cx="4486274" cy="34411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0B9E46-1B14-0DF0-EE71-1412E3E0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Homes designed by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3D2FD-1897-D320-4C3D-F1FBFE725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" y="1825625"/>
            <a:ext cx="1114044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Nurtures, instructs, admonished</a:t>
            </a:r>
            <a:endParaRPr lang="en-US" sz="3600" b="1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 6:4 And you, fathers, do not provoke your children to wrath, but bring them up in the training and admonition of the Lord.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 3:21 Fathers, do not provoke your children, lest they become discouraged.</a:t>
            </a: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026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F8FD89-2C43-571D-0489-450C3278FE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705725" y="3416880"/>
            <a:ext cx="4486274" cy="34411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0B9E46-1B14-0DF0-EE71-1412E3E0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Homes designed by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3D2FD-1897-D320-4C3D-F1FBFE725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280" y="155130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800" b="1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Elderly held in high esteem and honor</a:t>
            </a:r>
            <a:endParaRPr lang="en-US" sz="4000" b="1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7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Lev. 19:32</a:t>
            </a:r>
          </a:p>
          <a:p>
            <a:pPr marL="0" indent="0">
              <a:buNone/>
            </a:pPr>
            <a:r>
              <a:rPr lang="en-US" sz="7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</a:t>
            </a:r>
            <a:r>
              <a:rPr lang="en-US" sz="7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12:12</a:t>
            </a:r>
          </a:p>
          <a:p>
            <a:pPr marL="0" indent="0">
              <a:buNone/>
            </a:pPr>
            <a:r>
              <a:rPr lang="en-US" sz="7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1Peter 5:5</a:t>
            </a:r>
            <a:endParaRPr lang="en-US" sz="7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339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F8FD89-2C43-571D-0489-450C3278FE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705725" y="3416880"/>
            <a:ext cx="4486274" cy="34411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0B9E46-1B14-0DF0-EE71-1412E3E0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Homes designed by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3D2FD-1897-D320-4C3D-F1FBFE725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800" b="1" kern="12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Hospitality abounds</a:t>
            </a:r>
            <a:endParaRPr lang="en-US" sz="4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1Pe 4:9 Be hospitable to one another without grumbling. 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 12:13b-  given to hospitality.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891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F8FD89-2C43-571D-0489-450C3278FE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705725" y="3416880"/>
            <a:ext cx="4486274" cy="34411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0B9E46-1B14-0DF0-EE71-1412E3E0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Homes designed by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3D2FD-1897-D320-4C3D-F1FBFE725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88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Communicate well</a:t>
            </a:r>
            <a:endParaRPr lang="en-US" sz="7200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7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Deut. 6:4-7</a:t>
            </a:r>
          </a:p>
          <a:p>
            <a:pPr marL="0" indent="0">
              <a:buNone/>
            </a:pPr>
            <a:r>
              <a:rPr lang="en-US" sz="7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1Cor. 10 ; 2Pet 2-3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156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F8FD89-2C43-571D-0489-450C3278FE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705725" y="3416880"/>
            <a:ext cx="4486274" cy="34411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0B9E46-1B14-0DF0-EE71-1412E3E0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Homes designed by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3D2FD-1897-D320-4C3D-F1FBFE725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400" b="1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rebellion is NOT rewarded</a:t>
            </a:r>
          </a:p>
          <a:p>
            <a:pPr marL="0" indent="0">
              <a:buNone/>
            </a:pPr>
            <a:r>
              <a:rPr lang="en-US" sz="80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Prov 13:24; 22:15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092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F8FD89-2C43-571D-0489-450C3278FE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705725" y="3416880"/>
            <a:ext cx="4486274" cy="34411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0B9E46-1B14-0DF0-EE71-1412E3E0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Homes designed by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3D2FD-1897-D320-4C3D-F1FBFE725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b="1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Loving Unity Reigns</a:t>
            </a:r>
          </a:p>
          <a:p>
            <a:pPr marL="0" indent="0">
              <a:buNone/>
            </a:pPr>
            <a:endParaRPr lang="en-US" sz="8800" b="1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96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1Cor. 13:4-8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302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F8FD89-2C43-571D-0489-450C3278FE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705725" y="3416880"/>
            <a:ext cx="4486274" cy="34411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0B9E46-1B14-0DF0-EE71-1412E3E0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2Peter 1:3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3D2FD-1897-D320-4C3D-F1FBFE725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His divine power has given to us all things that pertain to life and godliness, through the knowledge of Him who called us by glory and virtue,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534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F8FD89-2C43-571D-0489-450C3278FE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705725" y="3416880"/>
            <a:ext cx="4486274" cy="34411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0B9E46-1B14-0DF0-EE71-1412E3E0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Good and Bad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3D2FD-1897-D320-4C3D-F1FBFE725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11</a:t>
            </a:r>
          </a:p>
          <a:p>
            <a:pPr marL="0" indent="0">
              <a:buNone/>
            </a:pPr>
            <a:r>
              <a:rPr lang="en-US" sz="96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1Corinthians 10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707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F8FD89-2C43-571D-0489-450C3278FE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705725" y="3416880"/>
            <a:ext cx="4486274" cy="34411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0B9E46-1B14-0DF0-EE71-1412E3E02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723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1Cor. 11:1; Phil. 3:17; 4:9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3D2FD-1897-D320-4C3D-F1FBFE725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528" y="1437318"/>
            <a:ext cx="11079271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1Cor. 11:1 </a:t>
            </a:r>
            <a:r>
              <a:rPr lang="en-US" sz="4800" b="1" u="sng" dirty="0">
                <a:solidFill>
                  <a:srgbClr val="FFC000"/>
                </a:solidFill>
              </a:rPr>
              <a:t>Imitate me</a:t>
            </a:r>
            <a:r>
              <a:rPr lang="en-US" sz="3600" dirty="0">
                <a:solidFill>
                  <a:schemeClr val="bg1"/>
                </a:solidFill>
              </a:rPr>
              <a:t>, just as I also imitate Christ.</a:t>
            </a:r>
          </a:p>
          <a:p>
            <a:pPr marL="0" indent="0">
              <a:buNone/>
            </a:pPr>
            <a:r>
              <a:rPr lang="en-US" sz="3600" dirty="0" err="1">
                <a:solidFill>
                  <a:schemeClr val="bg1"/>
                </a:solidFill>
              </a:rPr>
              <a:t>Php</a:t>
            </a:r>
            <a:r>
              <a:rPr lang="en-US" sz="3600" dirty="0">
                <a:solidFill>
                  <a:schemeClr val="bg1"/>
                </a:solidFill>
              </a:rPr>
              <a:t>. 3:17 Brethren</a:t>
            </a:r>
            <a:r>
              <a:rPr lang="en-US" sz="3600" b="1" dirty="0">
                <a:solidFill>
                  <a:schemeClr val="bg1"/>
                </a:solidFill>
              </a:rPr>
              <a:t>, join in following my example</a:t>
            </a:r>
            <a:r>
              <a:rPr lang="en-US" sz="3600" dirty="0">
                <a:solidFill>
                  <a:schemeClr val="bg1"/>
                </a:solidFill>
              </a:rPr>
              <a:t>, and </a:t>
            </a:r>
            <a:r>
              <a:rPr lang="en-US" sz="4800" b="1" u="sng" dirty="0">
                <a:solidFill>
                  <a:srgbClr val="FFC000"/>
                </a:solidFill>
              </a:rPr>
              <a:t>note those </a:t>
            </a:r>
            <a:r>
              <a:rPr lang="en-US" sz="4800" dirty="0">
                <a:solidFill>
                  <a:srgbClr val="FFC000"/>
                </a:solidFill>
              </a:rPr>
              <a:t>who so walk, as </a:t>
            </a:r>
            <a:r>
              <a:rPr lang="en-US" sz="4800" b="1" u="sng" dirty="0">
                <a:solidFill>
                  <a:srgbClr val="FFC000"/>
                </a:solidFill>
              </a:rPr>
              <a:t>you have us for a pattern</a:t>
            </a:r>
            <a:r>
              <a:rPr lang="en-US" sz="3600" dirty="0">
                <a:solidFill>
                  <a:srgbClr val="FFC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3600" dirty="0" err="1">
                <a:solidFill>
                  <a:schemeClr val="bg1"/>
                </a:solidFill>
              </a:rPr>
              <a:t>Php</a:t>
            </a:r>
            <a:r>
              <a:rPr lang="en-US" sz="3600" dirty="0">
                <a:solidFill>
                  <a:schemeClr val="bg1"/>
                </a:solidFill>
              </a:rPr>
              <a:t>. 4:9 The things which you learned and received and heard and saw in me, </a:t>
            </a:r>
            <a:r>
              <a:rPr lang="en-US" sz="3600" b="1" u="sng" dirty="0">
                <a:solidFill>
                  <a:schemeClr val="bg1"/>
                </a:solidFill>
              </a:rPr>
              <a:t>these do</a:t>
            </a:r>
            <a:r>
              <a:rPr lang="en-US" sz="3600" dirty="0">
                <a:solidFill>
                  <a:schemeClr val="bg1"/>
                </a:solidFill>
              </a:rPr>
              <a:t>, and the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God of peace will be with you.  (NKJV)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931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F8FD89-2C43-571D-0489-450C3278FE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705725" y="3416880"/>
            <a:ext cx="4486274" cy="34411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0B9E46-1B14-0DF0-EE71-1412E3E0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1Kings 12:6-8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3D2FD-1897-D320-4C3D-F1FBFE725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416" y="1474896"/>
            <a:ext cx="11599102" cy="4351338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en-US" sz="6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Then King Rehoboam consulted the elders who stood before his father Solomon while he still lived, and he said, </a:t>
            </a:r>
          </a:p>
          <a:p>
            <a:pPr marL="0" lvl="0" indent="0">
              <a:buNone/>
            </a:pPr>
            <a:r>
              <a:rPr lang="en-US" sz="67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"How do you advise me to answer these people?"</a:t>
            </a:r>
          </a:p>
          <a:p>
            <a:pPr marL="0" lvl="0" indent="0">
              <a:buNone/>
            </a:pPr>
            <a:r>
              <a:rPr lang="en-US" sz="6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7 And they spoke to him, saying, "If you will be a servant to these people today, and serve them</a:t>
            </a:r>
            <a:r>
              <a:rPr lang="en-US" sz="3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, and answer them, and </a:t>
            </a:r>
            <a:r>
              <a:rPr lang="en-US" sz="6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speak good words to them, then they will be your servants forever."</a:t>
            </a:r>
          </a:p>
          <a:p>
            <a:pPr marL="0" lvl="0" indent="0">
              <a:lnSpc>
                <a:spcPct val="120000"/>
              </a:lnSpc>
              <a:buNone/>
            </a:pPr>
            <a:r>
              <a:rPr lang="en-US" sz="6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8 </a:t>
            </a:r>
            <a:r>
              <a:rPr lang="en-US" sz="6000" u="sng" dirty="0">
                <a:solidFill>
                  <a:srgbClr val="00FF00"/>
                </a:solidFill>
                <a:latin typeface="Arial Rounded MT Bold" panose="020F0704030504030204" pitchFamily="34" charset="0"/>
              </a:rPr>
              <a:t>But </a:t>
            </a:r>
            <a:r>
              <a:rPr lang="en-US" sz="6700" u="sng" dirty="0">
                <a:solidFill>
                  <a:srgbClr val="00FF00"/>
                </a:solidFill>
                <a:latin typeface="Arial Rounded MT Bold" panose="020F0704030504030204" pitchFamily="34" charset="0"/>
              </a:rPr>
              <a:t>he rejected the advice which the elders had given </a:t>
            </a:r>
            <a:r>
              <a:rPr lang="en-US" sz="67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him</a:t>
            </a:r>
            <a:r>
              <a:rPr lang="en-US" sz="6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, and </a:t>
            </a:r>
            <a:r>
              <a:rPr lang="en-US" sz="93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consulted the young men </a:t>
            </a:r>
            <a:r>
              <a:rPr lang="en-US" sz="8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who had grown up with him</a:t>
            </a:r>
            <a:r>
              <a:rPr lang="en-US" sz="6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, who stood before him.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51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CBCDD68-7514-6C33-934F-D9F2311664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525348" y="3305175"/>
            <a:ext cx="6666652" cy="35166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DDCEF06-236F-8CE0-DBA0-E5DFE3B96D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305424" y="1575770"/>
            <a:ext cx="6886575" cy="528223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5AFEB61-EAB1-39B0-5436-12EE3CBC0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0100" y="343909"/>
            <a:ext cx="10706100" cy="2387600"/>
          </a:xfrm>
        </p:spPr>
        <p:txBody>
          <a:bodyPr>
            <a:normAutofit/>
          </a:bodyPr>
          <a:lstStyle/>
          <a:p>
            <a:r>
              <a:rPr lang="en-US" sz="13800" dirty="0">
                <a:solidFill>
                  <a:srgbClr val="FFC000"/>
                </a:solidFill>
                <a:latin typeface="Blackadder ITC" panose="04020505051007020D02" pitchFamily="82" charset="0"/>
              </a:rPr>
              <a:t>Treasures Lost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5C7AA0-7989-8D17-BEEE-186A4B275D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5351" y="2601119"/>
            <a:ext cx="10277474" cy="1655762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Hidden and neglected in plain sight</a:t>
            </a:r>
          </a:p>
          <a:p>
            <a:r>
              <a:rPr lang="en-US" sz="4800" dirty="0">
                <a:solidFill>
                  <a:schemeClr val="bg1"/>
                </a:solidFill>
              </a:rPr>
              <a:t>In God’s Word</a:t>
            </a:r>
          </a:p>
        </p:txBody>
      </p:sp>
    </p:spTree>
    <p:extLst>
      <p:ext uri="{BB962C8B-B14F-4D97-AF65-F5344CB8AC3E}">
        <p14:creationId xmlns:p14="http://schemas.microsoft.com/office/powerpoint/2010/main" val="1250921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F8FD89-2C43-571D-0489-450C3278FE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705725" y="3416880"/>
            <a:ext cx="4486274" cy="34411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0B9E46-1B14-0DF0-EE71-1412E3E02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" y="136525"/>
            <a:ext cx="10515600" cy="1325563"/>
          </a:xfrm>
        </p:spPr>
        <p:txBody>
          <a:bodyPr>
            <a:noAutofit/>
          </a:bodyPr>
          <a:lstStyle/>
          <a:p>
            <a:r>
              <a:rPr lang="en-US" sz="8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anose="04020505051007020D02" pitchFamily="82" charset="0"/>
              </a:rPr>
              <a:t>Hidden treasures in Bible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3D2FD-1897-D320-4C3D-F1FBFE725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1462088"/>
            <a:ext cx="10515600" cy="4866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Greatest joy in life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Obtaining peace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How NOT to be a fool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Wisdom of selflessness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Greatest homes on earth</a:t>
            </a:r>
          </a:p>
        </p:txBody>
      </p:sp>
    </p:spTree>
    <p:extLst>
      <p:ext uri="{BB962C8B-B14F-4D97-AF65-F5344CB8AC3E}">
        <p14:creationId xmlns:p14="http://schemas.microsoft.com/office/powerpoint/2010/main" val="2800529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F8FD89-2C43-571D-0489-450C3278FE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705725" y="3416880"/>
            <a:ext cx="4486274" cy="34411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0B9E46-1B14-0DF0-EE71-1412E3E0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Homes designed by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3D2FD-1897-D320-4C3D-F1FBFE725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b="1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Contentment reigns</a:t>
            </a:r>
            <a:endParaRPr lang="en-US" sz="6600" b="1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8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1Timothy 6:6-10</a:t>
            </a:r>
          </a:p>
          <a:p>
            <a:pPr marL="0" indent="0">
              <a:buNone/>
            </a:pPr>
            <a:r>
              <a:rPr lang="en-US" sz="80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Matthew 6:19-34</a:t>
            </a:r>
          </a:p>
        </p:txBody>
      </p:sp>
    </p:spTree>
    <p:extLst>
      <p:ext uri="{BB962C8B-B14F-4D97-AF65-F5344CB8AC3E}">
        <p14:creationId xmlns:p14="http://schemas.microsoft.com/office/powerpoint/2010/main" val="127375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F8FD89-2C43-571D-0489-450C3278FE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705725" y="3416880"/>
            <a:ext cx="4486274" cy="34411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0B9E46-1B14-0DF0-EE71-1412E3E0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Homes designed by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3D2FD-1897-D320-4C3D-F1FBFE725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9240"/>
            <a:ext cx="10515600" cy="4637723"/>
          </a:xfrm>
        </p:spPr>
        <p:txBody>
          <a:bodyPr/>
          <a:lstStyle/>
          <a:p>
            <a:pPr marL="0" indent="0">
              <a:buNone/>
            </a:pPr>
            <a:r>
              <a:rPr lang="en-US" sz="6000" b="1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Provides for</a:t>
            </a:r>
            <a:r>
              <a:rPr lang="en-US" sz="6000" b="1" baseline="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own</a:t>
            </a:r>
            <a:endParaRPr lang="en-US" sz="4800" b="1" dirty="0">
              <a:solidFill>
                <a:srgbClr val="FFC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1Ti 5:8 But if anyone does not provide for his own, and especially for those of his household, he has denied the faith and is worse than an unbeliever.</a:t>
            </a:r>
          </a:p>
          <a:p>
            <a:pPr marL="0" indent="0">
              <a:buNone/>
            </a:pPr>
            <a:endParaRPr lang="en-US" sz="4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212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2398</TotalTime>
  <Words>456</Words>
  <Application>Microsoft Office PowerPoint</Application>
  <PresentationFormat>Widescreen</PresentationFormat>
  <Paragraphs>58</Paragraphs>
  <Slides>15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Rounded MT Bold</vt:lpstr>
      <vt:lpstr>Blackadder ITC</vt:lpstr>
      <vt:lpstr>Calibri</vt:lpstr>
      <vt:lpstr>Calibri Light</vt:lpstr>
      <vt:lpstr>Office Theme</vt:lpstr>
      <vt:lpstr>Treasures Lost</vt:lpstr>
      <vt:lpstr>2Peter 1:3</vt:lpstr>
      <vt:lpstr>Good and Bad Examples</vt:lpstr>
      <vt:lpstr>1Cor. 11:1; Phil. 3:17; 4:9</vt:lpstr>
      <vt:lpstr>1Kings 12:6-8</vt:lpstr>
      <vt:lpstr>Treasures Lost</vt:lpstr>
      <vt:lpstr>Hidden treasures in Bible</vt:lpstr>
      <vt:lpstr>Homes designed by God</vt:lpstr>
      <vt:lpstr>Homes designed by God</vt:lpstr>
      <vt:lpstr>Homes designed by God</vt:lpstr>
      <vt:lpstr>Homes designed by God</vt:lpstr>
      <vt:lpstr>Homes designed by God</vt:lpstr>
      <vt:lpstr>Homes designed by God</vt:lpstr>
      <vt:lpstr>Homes designed by God</vt:lpstr>
      <vt:lpstr>Homes designed by God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Treasures Lost</dc:title>
  <dc:creator>William Shanks</dc:creator>
  <cp:lastModifiedBy>William Shanks</cp:lastModifiedBy>
  <cp:revision>6</cp:revision>
  <cp:lastPrinted>2022-07-22T22:49:48Z</cp:lastPrinted>
  <dcterms:created xsi:type="dcterms:W3CDTF">2022-07-22T18:56:23Z</dcterms:created>
  <dcterms:modified xsi:type="dcterms:W3CDTF">2022-07-24T10:54:43Z</dcterms:modified>
</cp:coreProperties>
</file>