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FD85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70869" autoAdjust="0"/>
  </p:normalViewPr>
  <p:slideViewPr>
    <p:cSldViewPr>
      <p:cViewPr varScale="1">
        <p:scale>
          <a:sx n="61" d="100"/>
          <a:sy n="61" d="100"/>
        </p:scale>
        <p:origin x="-126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139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8BAB6F-510A-41D9-BE31-9513F133A4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588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DA815-CB84-4ED5-84F8-B1DF01EF529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5DDC0-3260-402F-BFC4-C0E6A75ED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84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16450" y="22225"/>
            <a:ext cx="2205038" cy="1654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5DDC0-3260-402F-BFC4-C0E6A75ED2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78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9800" y="3183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5DDC0-3260-402F-BFC4-C0E6A75ED2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5DDC0-3260-402F-BFC4-C0E6A75ED2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88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17362"/>
            <a:ext cx="2819400" cy="211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2209800"/>
            <a:ext cx="6858000" cy="6324600"/>
          </a:xfrm>
        </p:spPr>
        <p:txBody>
          <a:bodyPr/>
          <a:lstStyle/>
          <a:p>
            <a:r>
              <a:rPr lang="en-US" sz="2000" dirty="0" smtClean="0"/>
              <a:t>Joh 8:31 Then Jesus said to those Jews who believed Him, "If you abide in My word, you are My disciples indeed.</a:t>
            </a:r>
          </a:p>
          <a:p>
            <a:r>
              <a:rPr lang="en-US" sz="2000" dirty="0" smtClean="0"/>
              <a:t> 32 "And you shall know the truth, and the truth shall make you free."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1Pe 1:22 Since you have purified your souls in obeying the truth through the Spirit in sincere love of the brethren, love one another fervently with a pure heart,</a:t>
            </a:r>
          </a:p>
          <a:p>
            <a:r>
              <a:rPr lang="en-US" sz="2000" dirty="0" smtClean="0"/>
              <a:t> 23 having been born again, not of corruptible seed but incorruptible, through the word of God which lives and abides forever,</a:t>
            </a:r>
          </a:p>
          <a:p>
            <a:endParaRPr lang="en-US" sz="2000" dirty="0" smtClean="0"/>
          </a:p>
          <a:p>
            <a:r>
              <a:rPr lang="en-US" sz="2000" dirty="0" smtClean="0"/>
              <a:t>Joh 17:17 "Sanctify them by Your truth. Your word is truth.</a:t>
            </a:r>
          </a:p>
          <a:p>
            <a:r>
              <a:rPr lang="en-US" sz="2000" dirty="0" smtClean="0"/>
              <a:t> (NKJV)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5DDC0-3260-402F-BFC4-C0E6A75ED2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1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67200" y="22185"/>
            <a:ext cx="2590800" cy="1943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27008" y="228600"/>
            <a:ext cx="6808808" cy="8534400"/>
          </a:xfrm>
        </p:spPr>
        <p:txBody>
          <a:bodyPr/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Feels Right – </a:t>
            </a:r>
          </a:p>
          <a:p>
            <a:r>
              <a:rPr lang="en-US" sz="1400" dirty="0" smtClean="0"/>
              <a:t>Ac 8:39 Now when they came up out of the water, </a:t>
            </a:r>
          </a:p>
          <a:p>
            <a:r>
              <a:rPr lang="en-US" sz="1400" dirty="0" smtClean="0"/>
              <a:t>the Spirit of the Lord caught Philip away, so that </a:t>
            </a:r>
          </a:p>
          <a:p>
            <a:r>
              <a:rPr lang="en-US" sz="1400" dirty="0" smtClean="0"/>
              <a:t>the eunuch saw him no more; and he went on his way rejoicing.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Gives Good Conscience </a:t>
            </a:r>
          </a:p>
          <a:p>
            <a:r>
              <a:rPr lang="en-US" sz="1400" dirty="0" smtClean="0"/>
              <a:t>1Pe 3:20 who formerly were disobedient, </a:t>
            </a:r>
          </a:p>
          <a:p>
            <a:r>
              <a:rPr lang="en-US" sz="1400" dirty="0" smtClean="0"/>
              <a:t>when once the Divine longsuffering waited </a:t>
            </a:r>
          </a:p>
          <a:p>
            <a:r>
              <a:rPr lang="en-US" sz="1400" dirty="0" smtClean="0"/>
              <a:t>in the days of Noah, while the ark was being prepared, </a:t>
            </a:r>
          </a:p>
          <a:p>
            <a:r>
              <a:rPr lang="en-US" sz="1400" dirty="0" smtClean="0"/>
              <a:t>in which a few, that is, eight souls, were saved through water.</a:t>
            </a:r>
          </a:p>
          <a:p>
            <a:r>
              <a:rPr lang="en-US" sz="1400" dirty="0" smtClean="0"/>
              <a:t> 21 There is also an antitype which now saves us--baptism (not the removal of the filth of the flesh, but the answer of a good conscience toward God), through the resurrection of Jesus Christ,</a:t>
            </a:r>
          </a:p>
          <a:p>
            <a:r>
              <a:rPr lang="en-US" sz="1400" dirty="0" smtClean="0"/>
              <a:t>Ac 24:16 "This being so, I myself always strive to have a conscience without offense toward God and men.</a:t>
            </a:r>
          </a:p>
          <a:p>
            <a:r>
              <a:rPr lang="en-US" sz="1400" dirty="0" smtClean="0"/>
              <a:t>Ac 23:1 Then Paul, looking earnestly at the council, said, "Men and brethren, I have lived in all good conscience before God until this day."</a:t>
            </a:r>
          </a:p>
          <a:p>
            <a:endParaRPr lang="en-US" sz="1400" dirty="0" smtClean="0"/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Brings Zeal </a:t>
            </a:r>
            <a:r>
              <a:rPr lang="en-US" sz="1400" dirty="0" smtClean="0"/>
              <a:t>- Tit 2:14 who gave Himself for us, that He might redeem us from every lawless deed and purify for Himself His own special people, zealous for good works.</a:t>
            </a:r>
          </a:p>
          <a:p>
            <a:endParaRPr lang="en-US" sz="1400" dirty="0" smtClean="0"/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1400" dirty="0" smtClean="0"/>
              <a:t>Tit 1:1 Paul, a bondservant of God and an apostle of Jesus Christ, according to the faith of God's elect and the acknowledgment of the truth which accords with godliness,</a:t>
            </a:r>
          </a:p>
          <a:p>
            <a:r>
              <a:rPr lang="en-US" sz="1400" dirty="0" smtClean="0"/>
              <a:t> 2 in hope of eternal life which God, who cannot lie, promised before time began,</a:t>
            </a:r>
          </a:p>
          <a:p>
            <a:r>
              <a:rPr lang="en-US" sz="1400" dirty="0" smtClean="0"/>
              <a:t>1Pe 1:3 Blessed be the God and Father of our Lord Jesus Christ, who according to His abundant mercy has begotten us again to a living hope through the resurrection of Jesus Christ from the dead,</a:t>
            </a:r>
          </a:p>
          <a:p>
            <a:r>
              <a:rPr lang="en-US" sz="1400" dirty="0" smtClean="0"/>
              <a:t> 4 to an inheritance incorruptible and undefiled and that does not fade away, reserved in heaven for you,</a:t>
            </a:r>
          </a:p>
          <a:p>
            <a:r>
              <a:rPr lang="en-US" sz="1400" dirty="0" smtClean="0"/>
              <a:t> 5 who are kept by the power of God through faith for salvation ready to be revealed in the last time. (NKJV)</a:t>
            </a:r>
          </a:p>
          <a:p>
            <a:endParaRPr lang="en-US" sz="1400" dirty="0" smtClean="0"/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</a:t>
            </a:r>
            <a:r>
              <a:rPr lang="en-US" sz="1400" dirty="0" smtClean="0"/>
              <a:t>- Romans 10:17</a:t>
            </a:r>
          </a:p>
          <a:p>
            <a:endParaRPr lang="en-US" sz="1400" dirty="0" smtClean="0"/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Conviction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/>
              <a:t>- 2Co 4:13 And since we have the same spirit of faith, according to what is written, "I believed and therefore I spoke," we also believe and therefore speak,</a:t>
            </a:r>
          </a:p>
          <a:p>
            <a:r>
              <a:rPr lang="en-US" sz="1400" dirty="0" smtClean="0"/>
              <a:t> 14 knowing that He who raised up the Lord Jesus will also raise us up with Jesus, and will present us with you. (NKJV)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5DDC0-3260-402F-BFC4-C0E6A75ED2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6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22185"/>
            <a:ext cx="2819400" cy="211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58" y="1905000"/>
            <a:ext cx="6824241" cy="6705600"/>
          </a:xfrm>
        </p:spPr>
        <p:txBody>
          <a:bodyPr/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Intense Feeling of Right</a:t>
            </a:r>
          </a:p>
          <a:p>
            <a:r>
              <a:rPr lang="en-US" sz="1400" dirty="0" smtClean="0"/>
              <a:t>Ge 37:33 And he recognized it and said, "It is my son's tunic. A wild beast has devoured him. Without doubt Joseph is torn to pieces."</a:t>
            </a:r>
          </a:p>
          <a:p>
            <a:r>
              <a:rPr lang="en-US" sz="1400" dirty="0" smtClean="0"/>
              <a:t> 34 Then Jacob tore his clothes, put sackcloth on his waist, and mourned for his son many days.</a:t>
            </a:r>
          </a:p>
          <a:p>
            <a:r>
              <a:rPr lang="en-US" sz="1400" dirty="0" smtClean="0"/>
              <a:t> 35 And all his sons and all his daughters arose to comfort him; but he refused to be comforted, and he said, "For I shall go down into the grave to my son in mourning." Thus his father wept for him.</a:t>
            </a:r>
          </a:p>
          <a:p>
            <a:endParaRPr lang="en-US" sz="1400" dirty="0" smtClean="0"/>
          </a:p>
          <a:p>
            <a:r>
              <a:rPr lang="en-US" sz="1400" dirty="0" smtClean="0"/>
              <a:t>Lu 18:11 "The Pharisee stood and prayed thus with himself, 'God, I thank You that I am not like other men--</a:t>
            </a:r>
            <a:r>
              <a:rPr lang="en-US" sz="1400" dirty="0" err="1" smtClean="0"/>
              <a:t>extortioners</a:t>
            </a:r>
            <a:r>
              <a:rPr lang="en-US" sz="1400" dirty="0" smtClean="0"/>
              <a:t>, unjust, adulterers, or even as this tax collector.</a:t>
            </a:r>
          </a:p>
          <a:p>
            <a:r>
              <a:rPr lang="en-US" sz="1400" dirty="0" smtClean="0"/>
              <a:t> 12 'I fast twice a week; I give tithes of all that I possess.'</a:t>
            </a:r>
          </a:p>
          <a:p>
            <a:r>
              <a:rPr lang="en-US" sz="1400" dirty="0" smtClean="0"/>
              <a:t> 13 "And the tax collector, standing afar off, would not so much as raise his eyes to heaven, but beat his breast, saying, 'God, be merciful to me a sinner!'</a:t>
            </a:r>
          </a:p>
          <a:p>
            <a:endParaRPr lang="en-US" sz="1400" dirty="0" smtClean="0"/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honest &amp; sincere</a:t>
            </a:r>
          </a:p>
          <a:p>
            <a:r>
              <a:rPr lang="en-US" sz="1400" dirty="0" smtClean="0"/>
              <a:t>Ac 23:1 Then Paul, looking earnestly at the council, said, "Men and brethren, I have lived in all good conscience before God until this day." (NKJV)</a:t>
            </a:r>
          </a:p>
          <a:p>
            <a:endParaRPr lang="en-US" sz="1400" dirty="0" smtClean="0"/>
          </a:p>
          <a:p>
            <a:r>
              <a:rPr lang="en-US" sz="1400" dirty="0" smtClean="0"/>
              <a:t>Ac 26:9 "Indeed, I myself thought I must do many things contrary to the name of Jesus of Nazareth.</a:t>
            </a:r>
          </a:p>
          <a:p>
            <a:r>
              <a:rPr lang="en-US" sz="1400" dirty="0" smtClean="0"/>
              <a:t> 10 "This I also did in Jerusalem, and many of the saints I shut up in prison, having received authority from the chief priests; and when they were put to death, I cast my vote against them.</a:t>
            </a:r>
          </a:p>
          <a:p>
            <a:r>
              <a:rPr lang="en-US" sz="1400" dirty="0" smtClean="0"/>
              <a:t> 11 "And I punished them often in every synagogue and compelled them to blaspheme; and being exceedingly enraged against them, I persecuted them even to foreign cities.</a:t>
            </a:r>
          </a:p>
          <a:p>
            <a:endParaRPr lang="en-US" sz="1400" dirty="0" smtClean="0"/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ignorantly wrong</a:t>
            </a:r>
          </a:p>
          <a:p>
            <a:r>
              <a:rPr lang="en-US" sz="1400" dirty="0" smtClean="0"/>
              <a:t>1Ti 1:13 although I was formerly a blasphemer, a persecutor, and an insolent man; but I obtained mercy because I did it ignorantly in unbelief. (NKJV)</a:t>
            </a:r>
          </a:p>
          <a:p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5DDC0-3260-402F-BFC4-C0E6A75ED2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39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0" y="0"/>
            <a:ext cx="2667000" cy="2000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2057400"/>
            <a:ext cx="6629400" cy="5791200"/>
          </a:xfrm>
        </p:spPr>
        <p:txBody>
          <a:bodyPr/>
          <a:lstStyle/>
          <a:p>
            <a:r>
              <a:rPr lang="en-US" altLang="en-US" sz="1800" b="0" dirty="0" err="1" smtClean="0"/>
              <a:t>Php</a:t>
            </a:r>
            <a:r>
              <a:rPr lang="en-US" altLang="en-US" sz="1800" b="0" dirty="0" smtClean="0"/>
              <a:t> 3:6 concerning zeal, persecuting the church; concerning the righteousness which is in the law, blameless.  (NKJV)</a:t>
            </a:r>
          </a:p>
          <a:p>
            <a:endParaRPr lang="en-US" altLang="en-US" sz="1800" b="0" dirty="0" smtClean="0"/>
          </a:p>
          <a:p>
            <a:r>
              <a:rPr lang="en-US" altLang="en-US" sz="1800" b="0" dirty="0" smtClean="0"/>
              <a:t>Ro 10:1 Brethren, my heart's desire and prayer to God for Israel is that they may be saved.</a:t>
            </a:r>
          </a:p>
          <a:p>
            <a:r>
              <a:rPr lang="en-US" altLang="en-US" sz="1800" b="0" dirty="0" smtClean="0"/>
              <a:t> 2 For I bear them witness that they have a zeal for God, but not according to knowledge.</a:t>
            </a:r>
          </a:p>
          <a:p>
            <a:r>
              <a:rPr lang="en-US" altLang="en-US" sz="1800" b="0" dirty="0" smtClean="0"/>
              <a:t> 3 For they being ignorant of God's righteousness, and seeking to establish their own righteousness, have not submitted to the righteousness of God. (NKJV)</a:t>
            </a:r>
          </a:p>
          <a:p>
            <a:endParaRPr lang="en-US" altLang="en-US" sz="1800" b="0" dirty="0" smtClean="0"/>
          </a:p>
          <a:p>
            <a:endParaRPr lang="en-US" altLang="en-US" sz="1800" b="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5DDC0-3260-402F-BFC4-C0E6A75ED2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83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3947" y="228600"/>
            <a:ext cx="2057400" cy="1543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2057400"/>
            <a:ext cx="5867400" cy="4114800"/>
          </a:xfrm>
        </p:spPr>
        <p:txBody>
          <a:bodyPr/>
          <a:lstStyle/>
          <a:p>
            <a:r>
              <a:rPr lang="en-US" sz="1800" dirty="0" smtClean="0"/>
              <a:t>Ac 24:13 "Nor can they prove the things of which they now accuse me.</a:t>
            </a:r>
          </a:p>
          <a:p>
            <a:r>
              <a:rPr lang="en-US" sz="1800" dirty="0" smtClean="0"/>
              <a:t> 14 "But this I confess to you, that according to the Way which they call a sect, so I worship the God of my fathers, believing all things which are written in the Law and in the Prophets.</a:t>
            </a:r>
          </a:p>
          <a:p>
            <a:r>
              <a:rPr lang="en-US" sz="1800" dirty="0" smtClean="0"/>
              <a:t> 15 "I have hope in God, which they themselves also accept, that there will be a resurrection of the dead, both of the just and the unjust.</a:t>
            </a:r>
          </a:p>
          <a:p>
            <a:r>
              <a:rPr lang="en-US" sz="1800" dirty="0" smtClean="0"/>
              <a:t> (NKJV)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5DDC0-3260-402F-BFC4-C0E6A75ED2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18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4800" y="0"/>
            <a:ext cx="27432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2590800"/>
            <a:ext cx="5486400" cy="4114800"/>
          </a:xfrm>
        </p:spPr>
        <p:txBody>
          <a:bodyPr/>
          <a:lstStyle/>
          <a:p>
            <a:r>
              <a:rPr lang="en-US" sz="1800" dirty="0" smtClean="0"/>
              <a:t>Mt 7:22 "Many will say to Me in that day, 'Lord, Lord, have we not prophesied in Your name, cast out demons in Your name, and done many wonders in Your name?'</a:t>
            </a:r>
          </a:p>
          <a:p>
            <a:r>
              <a:rPr lang="en-US" sz="1800" dirty="0" smtClean="0"/>
              <a:t> (NKJV)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5DDC0-3260-402F-BFC4-C0E6A75ED2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21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10919" y="-5787"/>
            <a:ext cx="2446116" cy="1834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2133600"/>
            <a:ext cx="6248400" cy="4114800"/>
          </a:xfrm>
        </p:spPr>
        <p:txBody>
          <a:bodyPr/>
          <a:lstStyle/>
          <a:p>
            <a:r>
              <a:rPr lang="en-US" sz="2000" dirty="0" smtClean="0"/>
              <a:t>Ac 26:9 "Indeed, I myself thought I must do many things contrary to the name of Jesus of Nazareth.</a:t>
            </a:r>
          </a:p>
          <a:p>
            <a:r>
              <a:rPr lang="en-US" sz="2000" dirty="0" smtClean="0"/>
              <a:t> (NKJV)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5DDC0-3260-402F-BFC4-C0E6A75ED2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81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67200" y="0"/>
            <a:ext cx="2590800" cy="1943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685800"/>
            <a:ext cx="6629400" cy="8001000"/>
          </a:xfrm>
        </p:spPr>
        <p:txBody>
          <a:bodyPr/>
          <a:lstStyle/>
          <a:p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eyes on Word </a:t>
            </a:r>
            <a:r>
              <a:rPr lang="en-US" altLang="en-US" sz="2000" b="0" dirty="0" smtClean="0"/>
              <a:t>- Ac 20:32 </a:t>
            </a:r>
          </a:p>
          <a:p>
            <a:r>
              <a:rPr lang="en-US" altLang="en-US" sz="2000" b="0" dirty="0" smtClean="0"/>
              <a:t>"So now, brethren, I commend you </a:t>
            </a:r>
          </a:p>
          <a:p>
            <a:r>
              <a:rPr lang="en-US" altLang="en-US" sz="2000" b="0" dirty="0" smtClean="0"/>
              <a:t>to God and to the word of His grace, </a:t>
            </a:r>
          </a:p>
          <a:p>
            <a:r>
              <a:rPr lang="en-US" altLang="en-US" sz="2000" b="0" dirty="0" smtClean="0"/>
              <a:t>which is able to build you up and </a:t>
            </a:r>
          </a:p>
          <a:p>
            <a:r>
              <a:rPr lang="en-US" altLang="en-US" sz="2000" b="0" dirty="0" smtClean="0"/>
              <a:t>give you an inheritance among all those who are sanctified.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&amp; seek out Truth</a:t>
            </a:r>
          </a:p>
          <a:p>
            <a:pPr lvl="1"/>
            <a:r>
              <a:rPr lang="en-US" altLang="en-US" sz="1800" b="0" dirty="0" smtClean="0"/>
              <a:t>2Th 2:10 and with all unrighteous deception among those who perish, because they did not receive the love of the truth, that they might be saved.</a:t>
            </a:r>
          </a:p>
          <a:p>
            <a:pPr lvl="1"/>
            <a:r>
              <a:rPr lang="en-US" altLang="en-US" sz="1800" b="0" dirty="0" smtClean="0"/>
              <a:t> 11 And for this reason God will send them strong delusion, that they should believe the lie,</a:t>
            </a:r>
          </a:p>
          <a:p>
            <a:pPr lvl="1"/>
            <a:r>
              <a:rPr lang="en-US" altLang="en-US" sz="1800" b="0" dirty="0" smtClean="0"/>
              <a:t> 12 that they all may be condemned who did not believe the truth but had pleasure in unrighteousness.</a:t>
            </a:r>
          </a:p>
          <a:p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Eagerly search scriptures</a:t>
            </a:r>
          </a:p>
          <a:p>
            <a:pPr lvl="1"/>
            <a:r>
              <a:rPr lang="en-US" altLang="en-US" sz="1800" b="0" dirty="0" smtClean="0"/>
              <a:t>Ac 17:11 These were more fair-minded than those in Thessalonica, in that they received the word with all readiness, and searched the Scriptures daily to find out whether these things were so.  (NKJV)</a:t>
            </a:r>
          </a:p>
          <a:p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 all things </a:t>
            </a:r>
            <a:r>
              <a:rPr lang="en-US" altLang="en-US" sz="2000" b="0" dirty="0" smtClean="0"/>
              <a:t>1Th 5:21 Test all things; hold fast what is good.</a:t>
            </a:r>
          </a:p>
          <a:p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the spirits </a:t>
            </a:r>
          </a:p>
          <a:p>
            <a:r>
              <a:rPr lang="en-US" altLang="en-US" sz="2000" b="0" dirty="0" smtClean="0"/>
              <a:t>1Jo 4:1 Beloved, do not believe every spirit, but test the spirits, whether they are of God; because many false prophets have gone out into the world.  (NKJV)</a:t>
            </a:r>
          </a:p>
          <a:p>
            <a:endParaRPr lang="en-US" altLang="en-US" sz="2000" b="0" dirty="0" smtClean="0"/>
          </a:p>
          <a:p>
            <a:endParaRPr lang="en-US" altLang="en-US" sz="2000" b="0" dirty="0" smtClean="0"/>
          </a:p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5DDC0-3260-402F-BFC4-C0E6A75ED2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5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048000"/>
            <a:ext cx="6019800" cy="1752600"/>
          </a:xfrm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B36BA2-6F32-4A3A-A3B2-088AE52405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B3871-9FF8-4E26-91D8-2617910741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79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0"/>
            <a:ext cx="22860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0"/>
            <a:ext cx="67056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5F477-5B8F-46F4-8857-047D534258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83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FCE2D-F030-4051-8AA5-8B0D0E1345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75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5B4B8-0492-40EC-9168-3F56DBF474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40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057400"/>
            <a:ext cx="3200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2057400"/>
            <a:ext cx="3200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1AE9E-76AB-4BAC-ADC5-D661B37404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47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A304F-35E5-4FEA-AC0B-EAAFA00A73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75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79DD6-447B-4D64-9C3E-8DF3850585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52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3E78C-DAC1-40F3-A353-7F0A698128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43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74A78-CBAC-4DEE-B916-D63C8076C6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77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5DABF-3E34-457F-BD18-572B1073F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98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2057400"/>
            <a:ext cx="6553200" cy="4038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3BAC7619-0A79-49E8-9165-A8D584A904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CC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CC33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CC33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CC33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CC33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CC33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CC33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CC33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CC33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8860077" cy="1828800"/>
          </a:xfrm>
        </p:spPr>
        <p:txBody>
          <a:bodyPr/>
          <a:lstStyle/>
          <a:p>
            <a:r>
              <a:rPr lang="en-US" altLang="en-US" sz="9600" dirty="0" smtClean="0">
                <a:solidFill>
                  <a:srgbClr val="C00000"/>
                </a:solidFill>
              </a:rPr>
              <a:t>Similarities</a:t>
            </a:r>
            <a:r>
              <a:rPr lang="en-US" altLang="en-US" sz="6000" dirty="0" smtClean="0"/>
              <a:t/>
            </a:r>
            <a:br>
              <a:rPr lang="en-US" altLang="en-US" sz="6000" dirty="0" smtClean="0"/>
            </a:br>
            <a:r>
              <a:rPr lang="en-US" altLang="en-US" sz="6000" dirty="0" smtClean="0"/>
              <a:t> </a:t>
            </a:r>
            <a:r>
              <a:rPr lang="en-US" altLang="en-US" sz="6000" dirty="0"/>
              <a:t>Between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9" y="2286000"/>
            <a:ext cx="9144000" cy="1752600"/>
          </a:xfrm>
        </p:spPr>
        <p:txBody>
          <a:bodyPr/>
          <a:lstStyle/>
          <a:p>
            <a:r>
              <a:rPr lang="en-US" altLang="en-US" sz="9600" dirty="0"/>
              <a:t>Truth &amp;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/>
          <a:lstStyle/>
          <a:p>
            <a:r>
              <a:rPr lang="en-US" dirty="0" smtClean="0"/>
              <a:t>Let Power of God’s Word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610600" cy="5105400"/>
          </a:xfrm>
          <a:solidFill>
            <a:schemeClr val="tx1">
              <a:alpha val="22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Sin starts on inside and works its way out</a:t>
            </a:r>
          </a:p>
          <a:p>
            <a:pPr marL="0" indent="0">
              <a:buNone/>
            </a:pPr>
            <a:r>
              <a:rPr lang="en-US" dirty="0" smtClean="0"/>
              <a:t>God’s word also works from inside out.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Intellect</a:t>
            </a:r>
            <a:r>
              <a:rPr lang="en-US" dirty="0" smtClean="0"/>
              <a:t> – process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Emotion</a:t>
            </a:r>
            <a:r>
              <a:rPr lang="en-US" dirty="0" smtClean="0"/>
              <a:t> </a:t>
            </a:r>
            <a:r>
              <a:rPr lang="en-US" dirty="0" smtClean="0"/>
              <a:t>–</a:t>
            </a:r>
            <a:r>
              <a:rPr lang="en-US" dirty="0" smtClean="0"/>
              <a:t> plays critical role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Will</a:t>
            </a:r>
            <a:r>
              <a:rPr lang="en-US" dirty="0" smtClean="0"/>
              <a:t> – decision making and choice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69FD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God change us from the inside and let it’s fruit be seen in life.</a:t>
            </a:r>
            <a:endParaRPr lang="en-US" dirty="0">
              <a:solidFill>
                <a:srgbClr val="69FD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165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" y="304800"/>
            <a:ext cx="9144000" cy="1066800"/>
          </a:xfrm>
        </p:spPr>
        <p:txBody>
          <a:bodyPr/>
          <a:lstStyle/>
          <a:p>
            <a:r>
              <a:rPr lang="en-US" sz="6000" dirty="0" smtClean="0"/>
              <a:t>Jeremiah 24:7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991600" cy="4038600"/>
          </a:xfrm>
          <a:solidFill>
            <a:schemeClr val="tx1">
              <a:alpha val="49000"/>
            </a:schemeClr>
          </a:solidFill>
        </p:spPr>
        <p:txBody>
          <a:bodyPr/>
          <a:lstStyle/>
          <a:p>
            <a:r>
              <a:rPr lang="en-US" dirty="0" smtClean="0"/>
              <a:t>'Then I will give them </a:t>
            </a:r>
          </a:p>
          <a:p>
            <a:r>
              <a:rPr lang="en-US" dirty="0" smtClean="0"/>
              <a:t>a heart to know Me, that I am the LORD; </a:t>
            </a:r>
            <a:r>
              <a:rPr lang="en-US" sz="2400" dirty="0" smtClean="0"/>
              <a:t>and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they shall be My people, and </a:t>
            </a:r>
          </a:p>
          <a:p>
            <a:r>
              <a:rPr lang="en-US" dirty="0" smtClean="0"/>
              <a:t>I will be their God, for </a:t>
            </a:r>
          </a:p>
          <a:p>
            <a:r>
              <a:rPr lang="en-US" dirty="0" smtClean="0"/>
              <a:t>they shall return to Me with their whole heart. (NKJV)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1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8000"/>
              <a:t>Truth Is Important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6000"/>
              <a:t>John 8:31-32</a:t>
            </a:r>
          </a:p>
          <a:p>
            <a:r>
              <a:rPr lang="en-US" altLang="en-US" sz="6000"/>
              <a:t>1 Peter 1:22-23</a:t>
            </a:r>
          </a:p>
          <a:p>
            <a:r>
              <a:rPr lang="en-US" altLang="en-US" sz="6000"/>
              <a:t>John 17:17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r>
              <a:rPr lang="en-US" altLang="en-US" sz="7200"/>
              <a:t>Truth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334000"/>
          </a:xfrm>
        </p:spPr>
        <p:txBody>
          <a:bodyPr/>
          <a:lstStyle/>
          <a:p>
            <a:r>
              <a:rPr lang="en-US" altLang="en-US" sz="4000" b="0" dirty="0">
                <a:solidFill>
                  <a:srgbClr val="FFFF00"/>
                </a:solidFill>
              </a:rPr>
              <a:t>Feels Right</a:t>
            </a:r>
            <a:r>
              <a:rPr lang="en-US" altLang="en-US" sz="4000" b="0" dirty="0"/>
              <a:t> - Acts 8:39</a:t>
            </a:r>
          </a:p>
          <a:p>
            <a:r>
              <a:rPr lang="en-US" altLang="en-US" sz="4000" b="0" dirty="0">
                <a:solidFill>
                  <a:srgbClr val="FFFF00"/>
                </a:solidFill>
              </a:rPr>
              <a:t>Gives Good Conscience</a:t>
            </a:r>
          </a:p>
          <a:p>
            <a:pPr lvl="1"/>
            <a:r>
              <a:rPr lang="en-US" altLang="en-US" sz="3600" b="0" dirty="0"/>
              <a:t>1 Peter 3:20-21; Acts 24:16; 23:1</a:t>
            </a:r>
          </a:p>
          <a:p>
            <a:r>
              <a:rPr lang="en-US" altLang="en-US" sz="4000" b="0" dirty="0">
                <a:solidFill>
                  <a:srgbClr val="FFFF00"/>
                </a:solidFill>
              </a:rPr>
              <a:t>Brings Zeal</a:t>
            </a:r>
            <a:r>
              <a:rPr lang="en-US" altLang="en-US" sz="4000" b="0" dirty="0"/>
              <a:t> - Tit 2:14</a:t>
            </a:r>
          </a:p>
          <a:p>
            <a:r>
              <a:rPr lang="en-US" altLang="en-US" sz="4000" b="0" dirty="0">
                <a:solidFill>
                  <a:srgbClr val="FFFF00"/>
                </a:solidFill>
              </a:rPr>
              <a:t>Hope</a:t>
            </a:r>
            <a:r>
              <a:rPr lang="en-US" altLang="en-US" sz="4000" b="0" dirty="0"/>
              <a:t> - Titus 1:1-2; 1 Peter 1:3-5</a:t>
            </a:r>
          </a:p>
          <a:p>
            <a:r>
              <a:rPr lang="en-US" altLang="en-US" sz="4000" b="0" dirty="0">
                <a:solidFill>
                  <a:srgbClr val="FFFF00"/>
                </a:solidFill>
              </a:rPr>
              <a:t>Faith</a:t>
            </a:r>
            <a:r>
              <a:rPr lang="en-US" altLang="en-US" sz="4000" b="0" dirty="0"/>
              <a:t> - Romans 10:17</a:t>
            </a:r>
          </a:p>
          <a:p>
            <a:r>
              <a:rPr lang="en-US" altLang="en-US" sz="4000" b="0" dirty="0">
                <a:solidFill>
                  <a:srgbClr val="FFFF00"/>
                </a:solidFill>
              </a:rPr>
              <a:t>Conviction</a:t>
            </a:r>
            <a:r>
              <a:rPr lang="en-US" altLang="en-US" sz="4000" b="0" dirty="0"/>
              <a:t> - 2 Cor. 4:13-14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6000" b="0"/>
              <a:t>Error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839200" cy="5257800"/>
          </a:xfrm>
        </p:spPr>
        <p:txBody>
          <a:bodyPr/>
          <a:lstStyle/>
          <a:p>
            <a:r>
              <a:rPr lang="en-US" altLang="en-US" sz="5400" b="0" dirty="0">
                <a:solidFill>
                  <a:schemeClr val="accent1"/>
                </a:solidFill>
              </a:rPr>
              <a:t>Intense Feeling of Right</a:t>
            </a:r>
          </a:p>
          <a:p>
            <a:pPr lvl="1"/>
            <a:r>
              <a:rPr lang="en-US" altLang="en-US" sz="4000" b="0" dirty="0"/>
              <a:t>Gen. 37:33-35; Luke 18:11-13</a:t>
            </a:r>
          </a:p>
          <a:p>
            <a:pPr lvl="1"/>
            <a:r>
              <a:rPr lang="en-US" altLang="en-US" sz="4800" b="0" dirty="0"/>
              <a:t>Can be honest &amp; sincere</a:t>
            </a:r>
          </a:p>
          <a:p>
            <a:pPr lvl="2"/>
            <a:r>
              <a:rPr lang="en-US" altLang="en-US" sz="3600" b="0" dirty="0"/>
              <a:t>Acts 23:1; 26:9-11</a:t>
            </a:r>
          </a:p>
          <a:p>
            <a:pPr lvl="1"/>
            <a:r>
              <a:rPr lang="en-US" altLang="en-US" sz="4800" b="0" dirty="0"/>
              <a:t>Can be ignorantly wrong</a:t>
            </a:r>
          </a:p>
          <a:p>
            <a:pPr lvl="2"/>
            <a:r>
              <a:rPr lang="en-US" altLang="en-US" sz="3600" b="0" dirty="0"/>
              <a:t>1 Tim. 1:13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0" dirty="0"/>
              <a:t>Error – Zealous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8000" b="0" dirty="0"/>
              <a:t>Phil 3:6</a:t>
            </a:r>
          </a:p>
          <a:p>
            <a:r>
              <a:rPr lang="en-US" altLang="en-US" sz="8000" b="0" dirty="0"/>
              <a:t>Rom. 10:1-3</a:t>
            </a:r>
          </a:p>
          <a:p>
            <a:endParaRPr lang="en-US" altLang="en-US" sz="8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0"/>
              <a:t>Error – Hope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590800"/>
            <a:ext cx="6553200" cy="4038600"/>
          </a:xfrm>
        </p:spPr>
        <p:txBody>
          <a:bodyPr/>
          <a:lstStyle/>
          <a:p>
            <a:r>
              <a:rPr lang="en-US" altLang="en-US" sz="6600" b="0"/>
              <a:t>Acts 24:13-15</a:t>
            </a:r>
          </a:p>
          <a:p>
            <a:r>
              <a:rPr lang="en-US" altLang="en-US" sz="6600" b="0"/>
              <a:t>A False Hope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0"/>
              <a:t>Error – Faith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8800" b="0"/>
              <a:t>Matt. 7:22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0"/>
              <a:t>Error – Conviction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8000" b="0"/>
              <a:t>Acts 26:9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6000" b="0"/>
              <a:t>How Can I Be Sure?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686800" cy="5181600"/>
          </a:xfrm>
        </p:spPr>
        <p:txBody>
          <a:bodyPr/>
          <a:lstStyle/>
          <a:p>
            <a:r>
              <a:rPr lang="en-US" altLang="en-US" sz="4000" b="0" dirty="0">
                <a:solidFill>
                  <a:srgbClr val="FFFF00"/>
                </a:solidFill>
              </a:rPr>
              <a:t>Keep eyes on Word</a:t>
            </a:r>
            <a:r>
              <a:rPr lang="en-US" altLang="en-US" sz="4000" b="0" dirty="0"/>
              <a:t> - Act 20:32</a:t>
            </a:r>
          </a:p>
          <a:p>
            <a:r>
              <a:rPr lang="en-US" altLang="en-US" sz="4000" b="0" dirty="0">
                <a:solidFill>
                  <a:srgbClr val="FFFF00"/>
                </a:solidFill>
              </a:rPr>
              <a:t>Love &amp; seek out Truth</a:t>
            </a:r>
          </a:p>
          <a:p>
            <a:pPr lvl="1"/>
            <a:r>
              <a:rPr lang="en-US" altLang="en-US" sz="3600" b="0" dirty="0"/>
              <a:t>2 </a:t>
            </a:r>
            <a:r>
              <a:rPr lang="en-US" altLang="en-US" sz="3600" b="0" dirty="0" err="1"/>
              <a:t>Thess</a:t>
            </a:r>
            <a:r>
              <a:rPr lang="en-US" altLang="en-US" sz="3600" b="0" dirty="0"/>
              <a:t> 2:10-12</a:t>
            </a:r>
          </a:p>
          <a:p>
            <a:r>
              <a:rPr lang="en-US" altLang="en-US" sz="4000" b="0" dirty="0">
                <a:solidFill>
                  <a:srgbClr val="FFFF00"/>
                </a:solidFill>
              </a:rPr>
              <a:t>Eagerly search scriptures</a:t>
            </a:r>
          </a:p>
          <a:p>
            <a:pPr lvl="1"/>
            <a:r>
              <a:rPr lang="en-US" altLang="en-US" sz="3600" b="0" dirty="0"/>
              <a:t>Acts 17:11</a:t>
            </a:r>
          </a:p>
          <a:p>
            <a:r>
              <a:rPr lang="en-US" altLang="en-US" sz="4000" b="0" dirty="0">
                <a:solidFill>
                  <a:srgbClr val="FFFF00"/>
                </a:solidFill>
              </a:rPr>
              <a:t>Prove all things</a:t>
            </a:r>
            <a:r>
              <a:rPr lang="en-US" altLang="en-US" sz="4000" b="0" dirty="0"/>
              <a:t> 1Thess 5:21</a:t>
            </a:r>
          </a:p>
          <a:p>
            <a:r>
              <a:rPr lang="en-US" altLang="en-US" sz="4000" b="0" dirty="0">
                <a:solidFill>
                  <a:srgbClr val="FFFF00"/>
                </a:solidFill>
              </a:rPr>
              <a:t>Try the spirits</a:t>
            </a:r>
            <a:r>
              <a:rPr lang="en-US" altLang="en-US" sz="4000" b="0" dirty="0"/>
              <a:t> 1 John 4:1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theme/theme1.xml><?xml version="1.0" encoding="utf-8"?>
<a:theme xmlns:a="http://schemas.openxmlformats.org/drawingml/2006/main" name="PowerPlugs BGs 2 P01">
  <a:themeElements>
    <a:clrScheme name="PowerPlugs BGs 2 P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Plugs BGs 2 P01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lugs BGs 2 P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lugs BGs 2 P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lugs BGs 2 P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lugs BGs 2 P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lugs BGs 2 P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lugs BGs 2 P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lugs BGs 2 P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C:\WINDOWS\Profiles\Ricky Shanks\Application Data\Microsoft\Templates\PowerPlugs\PowerPlugs BGs 2 P01.pot</Template>
  <TotalTime>2531</TotalTime>
  <Words>1643</Words>
  <Application>Microsoft Office PowerPoint</Application>
  <PresentationFormat>On-screen Show (4:3)</PresentationFormat>
  <Paragraphs>142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Times New Roman</vt:lpstr>
      <vt:lpstr>Arial Rounded MT Bold</vt:lpstr>
      <vt:lpstr>Calibri</vt:lpstr>
      <vt:lpstr>PowerPlugs BGs 2 P01</vt:lpstr>
      <vt:lpstr>Similarities  Between</vt:lpstr>
      <vt:lpstr>Truth Is Important</vt:lpstr>
      <vt:lpstr>Truth</vt:lpstr>
      <vt:lpstr>Error</vt:lpstr>
      <vt:lpstr>Error – Zealous</vt:lpstr>
      <vt:lpstr>Error – Hope</vt:lpstr>
      <vt:lpstr>Error – Faith</vt:lpstr>
      <vt:lpstr>Error – Conviction</vt:lpstr>
      <vt:lpstr>How Can I Be Sure?</vt:lpstr>
      <vt:lpstr>Let Power of God’s Word Work</vt:lpstr>
      <vt:lpstr>Jeremiah 24:7</vt:lpstr>
    </vt:vector>
  </TitlesOfParts>
  <Company>Kleinwood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Similarities Between</dc:title>
  <dc:creator>Ricky Shanks</dc:creator>
  <cp:lastModifiedBy>William Shanks</cp:lastModifiedBy>
  <cp:revision>14</cp:revision>
  <cp:lastPrinted>2023-05-20T20:34:59Z</cp:lastPrinted>
  <dcterms:created xsi:type="dcterms:W3CDTF">2000-08-05T14:11:47Z</dcterms:created>
  <dcterms:modified xsi:type="dcterms:W3CDTF">2023-05-21T10:16:05Z</dcterms:modified>
</cp:coreProperties>
</file>