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Times" panose="02020603050405020304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Narrow" panose="020B0506020102020204" pitchFamily="34" charset="0"/>
      <p:regular r:id="rId19"/>
      <p:bold r:id="rId20"/>
      <p:italic r:id="rId21"/>
      <p:boldItalic r:id="rId22"/>
    </p:embeddedFont>
    <p:embeddedFont>
      <p:font typeface="Arial Rounded MT Bold" panose="020F0704030504030204" pitchFamily="34" charset="0"/>
      <p:regular r:id="rId23"/>
    </p:embeddedFont>
    <p:embeddedFont>
      <p:font typeface="Cooper Black" panose="0208090404030B0204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3F8-942D-421F-A52E-03D76BFFF77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B12-6B2B-4159-9CA7-97D35500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0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3F8-942D-421F-A52E-03D76BFFF77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B12-6B2B-4159-9CA7-97D35500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3F8-942D-421F-A52E-03D76BFFF77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B12-6B2B-4159-9CA7-97D35500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A.jpg                                                          00000E53Moneys Work                    B3E1FD5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7F9D3B-854E-4346-BF06-6C66572223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4327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1D2D0-0BF6-42E2-8E41-B23A5C7DD5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5123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66646-5EE8-4DEC-A507-380AFF8D31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2996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133600"/>
            <a:ext cx="3162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162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09DFB-DCFD-434F-9DC6-878A669BB6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5681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2D399-406D-4007-9301-CC06F5929A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2755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51E24-0913-4532-B97B-A4BADE5067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31264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9406C-AF46-4028-BE85-ECF9ABAFF3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5139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CA85A-51C5-4D21-93AC-AFAAC620C1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5498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3F8-942D-421F-A52E-03D76BFFF77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B12-6B2B-4159-9CA7-97D35500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43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A815D-57EB-4A6C-AE02-5C738F00B3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0842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A34D1-B0F7-41E5-BEC5-74A40CC4BD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4590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990600"/>
            <a:ext cx="17145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990600"/>
            <a:ext cx="49911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7D774-562E-4556-9614-2262702BDA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248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3F8-942D-421F-A52E-03D76BFFF77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B12-6B2B-4159-9CA7-97D35500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7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3F8-942D-421F-A52E-03D76BFFF77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B12-6B2B-4159-9CA7-97D35500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3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3F8-942D-421F-A52E-03D76BFFF77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B12-6B2B-4159-9CA7-97D35500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5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3F8-942D-421F-A52E-03D76BFFF77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B12-6B2B-4159-9CA7-97D35500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3F8-942D-421F-A52E-03D76BFFF77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B12-6B2B-4159-9CA7-97D35500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3F8-942D-421F-A52E-03D76BFFF77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B12-6B2B-4159-9CA7-97D35500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3F8-942D-421F-A52E-03D76BFFF77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5B12-6B2B-4159-9CA7-97D35500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823F8-942D-421F-A52E-03D76BFFF773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B5B12-6B2B-4159-9CA7-97D35500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At.jpg                                                         00004536Money                          B3E1FD4F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990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21336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8C7D1B3-6289-4C32-BDA7-9B38B64F1B38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0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85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.jpg                                                          00004536Money                          B3E1FD4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altLang="en-US" sz="6600" dirty="0" smtClean="0">
                <a:latin typeface="Cooper Black" pitchFamily="18" charset="0"/>
              </a:rPr>
              <a:t>2Timothy 4:6-8</a:t>
            </a:r>
            <a:endParaRPr lang="en-US" altLang="en-US" sz="6600" dirty="0">
              <a:latin typeface="Cooper Black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9906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2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990600"/>
            <a:ext cx="7086600" cy="1143000"/>
          </a:xfrm>
        </p:spPr>
        <p:txBody>
          <a:bodyPr/>
          <a:lstStyle/>
          <a:p>
            <a:r>
              <a:rPr lang="en-US" altLang="en-US" sz="4400" dirty="0" smtClean="0">
                <a:latin typeface="Cooper Black" pitchFamily="18" charset="0"/>
              </a:rPr>
              <a:t>A Death Worth Dying - 6</a:t>
            </a:r>
            <a:endParaRPr lang="en-US" altLang="en-US" sz="4400" dirty="0">
              <a:latin typeface="Cooper Black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sz="4000" dirty="0" smtClean="0">
                <a:latin typeface="Arial Rounded MT Bold" panose="020F0704030504030204" pitchFamily="34" charset="0"/>
              </a:rPr>
              <a:t>Attitude</a:t>
            </a:r>
          </a:p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sz="4000" dirty="0" smtClean="0">
                <a:latin typeface="Arial Rounded MT Bold" panose="020F0704030504030204" pitchFamily="34" charset="0"/>
              </a:rPr>
              <a:t>Poured out </a:t>
            </a:r>
          </a:p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sz="4000" dirty="0" smtClean="0">
                <a:latin typeface="Arial Rounded MT Bold" panose="020F0704030504030204" pitchFamily="34" charset="0"/>
              </a:rPr>
              <a:t>Exo. 29:40; Num. 28:7</a:t>
            </a:r>
          </a:p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sz="4000" dirty="0" smtClean="0">
                <a:latin typeface="Arial Rounded MT Bold" panose="020F0704030504030204" pitchFamily="34" charset="0"/>
              </a:rPr>
              <a:t>Phil 2:17; 2Tim.. 4:6</a:t>
            </a:r>
            <a:endParaRPr lang="en-US" altLang="en-U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8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990600"/>
            <a:ext cx="7086600" cy="1143000"/>
          </a:xfrm>
        </p:spPr>
        <p:txBody>
          <a:bodyPr/>
          <a:lstStyle/>
          <a:p>
            <a:r>
              <a:rPr lang="en-US" altLang="en-US" sz="4400" dirty="0" smtClean="0">
                <a:latin typeface="Cooper Black" pitchFamily="18" charset="0"/>
              </a:rPr>
              <a:t>A Life worth living - 7</a:t>
            </a:r>
            <a:endParaRPr lang="en-US" altLang="en-US" sz="4400" dirty="0">
              <a:latin typeface="Cooper Black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477000" cy="4343400"/>
          </a:xfrm>
        </p:spPr>
        <p:txBody>
          <a:bodyPr/>
          <a:lstStyle/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sz="4000" dirty="0" smtClean="0">
                <a:latin typeface="Arial Rounded MT Bold" panose="020F0704030504030204" pitchFamily="34" charset="0"/>
              </a:rPr>
              <a:t>Fought the </a:t>
            </a:r>
            <a:r>
              <a:rPr lang="en-US" altLang="en-US" sz="4000" i="1" u="sng" dirty="0" smtClean="0">
                <a:latin typeface="Arial Rounded MT Bold" panose="020F0704030504030204" pitchFamily="34" charset="0"/>
              </a:rPr>
              <a:t>good </a:t>
            </a:r>
            <a:r>
              <a:rPr lang="en-US" altLang="en-US" sz="4000" dirty="0" smtClean="0">
                <a:latin typeface="Arial Rounded MT Bold" panose="020F0704030504030204" pitchFamily="34" charset="0"/>
              </a:rPr>
              <a:t>fight</a:t>
            </a:r>
          </a:p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dirty="0" smtClean="0">
                <a:latin typeface="Arial Rounded MT Bold" panose="020F0704030504030204" pitchFamily="34" charset="0"/>
              </a:rPr>
              <a:t>1Pet. 3:15; Gal. 6:1; 1Cor 13; Prov. 16:18; Rom. 12:16</a:t>
            </a:r>
            <a:endParaRPr lang="en-US" altLang="en-US" sz="4000" dirty="0" smtClean="0">
              <a:latin typeface="Arial Rounded MT Bold" panose="020F0704030504030204" pitchFamily="34" charset="0"/>
            </a:endParaRPr>
          </a:p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dirty="0" smtClean="0">
                <a:latin typeface="Arial Rounded MT Bold" panose="020F0704030504030204" pitchFamily="34" charset="0"/>
              </a:rPr>
              <a:t>Col. 4:6; Eph. 4:15</a:t>
            </a:r>
          </a:p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sz="3600" dirty="0" smtClean="0">
                <a:latin typeface="Arial Rounded MT Bold" panose="020F0704030504030204" pitchFamily="34" charset="0"/>
              </a:rPr>
              <a:t>Participant or spectator?</a:t>
            </a:r>
          </a:p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sz="4000" dirty="0" smtClean="0">
                <a:latin typeface="Arial Rounded MT Bold" panose="020F0704030504030204" pitchFamily="34" charset="0"/>
              </a:rPr>
              <a:t>Heb. 12:1-2</a:t>
            </a:r>
            <a:endParaRPr lang="en-US" altLang="en-U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5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990600"/>
            <a:ext cx="7086600" cy="1143000"/>
          </a:xfrm>
        </p:spPr>
        <p:txBody>
          <a:bodyPr/>
          <a:lstStyle/>
          <a:p>
            <a:r>
              <a:rPr lang="en-US" altLang="en-US" sz="4400" dirty="0" smtClean="0">
                <a:latin typeface="Cooper Black" pitchFamily="18" charset="0"/>
              </a:rPr>
              <a:t>A Life worth living - 7</a:t>
            </a:r>
            <a:endParaRPr lang="en-US" altLang="en-US" sz="4400" dirty="0">
              <a:latin typeface="Cooper Black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sz="4000" dirty="0" smtClean="0">
                <a:latin typeface="Arial Rounded MT Bold" panose="020F0704030504030204" pitchFamily="34" charset="0"/>
              </a:rPr>
              <a:t>Kept the faith</a:t>
            </a:r>
          </a:p>
          <a:p>
            <a:pPr algn="ctr">
              <a:spcAft>
                <a:spcPts val="900"/>
              </a:spcAft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Arial Narrow" panose="020B0506020102020204" pitchFamily="34" charset="0"/>
              </a:rPr>
              <a:t>As each one has received a </a:t>
            </a:r>
            <a:r>
              <a:rPr lang="en-US" sz="4000" b="1" dirty="0" smtClean="0">
                <a:solidFill>
                  <a:schemeClr val="tx1"/>
                </a:solidFill>
                <a:latin typeface="Arial Narrow" panose="020B0506020102020204" pitchFamily="34" charset="0"/>
              </a:rPr>
              <a:t>gift</a:t>
            </a:r>
            <a:r>
              <a:rPr lang="en-US" sz="4000" b="1" dirty="0">
                <a:solidFill>
                  <a:schemeClr val="tx1"/>
                </a:solidFill>
                <a:latin typeface="Arial Narrow" panose="020B0506020102020204" pitchFamily="34" charset="0"/>
              </a:rPr>
              <a:t>, employ it in serving one another as good stewards of the multifaceted grace of </a:t>
            </a:r>
            <a:r>
              <a:rPr lang="en-US" sz="4000" b="1" dirty="0" smtClean="0">
                <a:solidFill>
                  <a:schemeClr val="tx1"/>
                </a:solidFill>
                <a:latin typeface="Arial Narrow" panose="020B0506020102020204" pitchFamily="34" charset="0"/>
              </a:rPr>
              <a:t>God.1Pet 4:10 NAS</a:t>
            </a:r>
            <a:endParaRPr lang="en-US" altLang="en-US" sz="4000" b="1" dirty="0">
              <a:latin typeface="Arial Narrow" panose="020B0506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8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990600"/>
            <a:ext cx="7086600" cy="1143000"/>
          </a:xfrm>
        </p:spPr>
        <p:txBody>
          <a:bodyPr/>
          <a:lstStyle/>
          <a:p>
            <a:r>
              <a:rPr lang="en-US" altLang="en-US" sz="4400" dirty="0" smtClean="0">
                <a:latin typeface="Cooper Black" pitchFamily="18" charset="0"/>
              </a:rPr>
              <a:t>A Life worth living - 7</a:t>
            </a:r>
            <a:endParaRPr lang="en-US" altLang="en-US" sz="4400" dirty="0">
              <a:latin typeface="Cooper Black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sz="4400" dirty="0" smtClean="0">
                <a:latin typeface="Arial Rounded MT Bold" panose="020F0704030504030204" pitchFamily="34" charset="0"/>
              </a:rPr>
              <a:t>Jude 1:3 </a:t>
            </a:r>
            <a:r>
              <a:rPr lang="en-US" altLang="en-US" sz="3600" dirty="0" smtClean="0">
                <a:latin typeface="Arial Rounded MT Bold" panose="020F0704030504030204" pitchFamily="34" charset="0"/>
              </a:rPr>
              <a:t>Beloved…I found it necessary to write to you exhorting you to </a:t>
            </a:r>
            <a:r>
              <a:rPr lang="en-US" altLang="en-US" sz="3600" u="sng" dirty="0" smtClean="0">
                <a:latin typeface="Arial Rounded MT Bold" panose="020F0704030504030204" pitchFamily="34" charset="0"/>
              </a:rPr>
              <a:t>contend earnestly </a:t>
            </a:r>
            <a:r>
              <a:rPr lang="en-US" altLang="en-US" sz="3600" dirty="0" smtClean="0">
                <a:latin typeface="Arial Rounded MT Bold" panose="020F0704030504030204" pitchFamily="34" charset="0"/>
              </a:rPr>
              <a:t>for the faith which was </a:t>
            </a:r>
            <a:r>
              <a:rPr lang="en-US" altLang="en-US" sz="3600" u="sng" dirty="0" smtClean="0">
                <a:latin typeface="Arial Rounded MT Bold" panose="020F0704030504030204" pitchFamily="34" charset="0"/>
              </a:rPr>
              <a:t>once for all delivered</a:t>
            </a:r>
            <a:r>
              <a:rPr lang="en-US" altLang="en-US" sz="3600" dirty="0" smtClean="0">
                <a:latin typeface="Arial Rounded MT Bold" panose="020F0704030504030204" pitchFamily="34" charset="0"/>
              </a:rPr>
              <a:t> to the saints.  </a:t>
            </a:r>
            <a:r>
              <a:rPr lang="en-US" altLang="en-US" sz="1400" dirty="0" smtClean="0">
                <a:latin typeface="Arial Rounded MT Bold" panose="020F0704030504030204" pitchFamily="34" charset="0"/>
              </a:rPr>
              <a:t>(NKJV)</a:t>
            </a:r>
          </a:p>
        </p:txBody>
      </p:sp>
    </p:spTree>
    <p:extLst>
      <p:ext uri="{BB962C8B-B14F-4D97-AF65-F5344CB8AC3E}">
        <p14:creationId xmlns:p14="http://schemas.microsoft.com/office/powerpoint/2010/main" val="416539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90600"/>
            <a:ext cx="7772400" cy="1143000"/>
          </a:xfrm>
        </p:spPr>
        <p:txBody>
          <a:bodyPr/>
          <a:lstStyle/>
          <a:p>
            <a:r>
              <a:rPr lang="en-US" altLang="en-US" sz="4000" dirty="0" smtClean="0">
                <a:latin typeface="Cooper Black" pitchFamily="18" charset="0"/>
              </a:rPr>
              <a:t>A Reward Worth Having - 8</a:t>
            </a:r>
            <a:endParaRPr lang="en-US" altLang="en-US" sz="4000" dirty="0">
              <a:latin typeface="Cooper Black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sz="4400" dirty="0" smtClean="0">
                <a:latin typeface="Arial Rounded MT Bold" panose="020F0704030504030204" pitchFamily="34" charset="0"/>
              </a:rPr>
              <a:t>Crown of</a:t>
            </a:r>
          </a:p>
          <a:p>
            <a:pPr>
              <a:spcAft>
                <a:spcPts val="900"/>
              </a:spcAft>
            </a:pPr>
            <a:r>
              <a:rPr lang="en-US" altLang="en-US" sz="5400" dirty="0" smtClean="0">
                <a:latin typeface="Arial Rounded MT Bold" panose="020F0704030504030204" pitchFamily="34" charset="0"/>
              </a:rPr>
              <a:t>Righteousness</a:t>
            </a:r>
          </a:p>
          <a:p>
            <a:pPr>
              <a:spcAft>
                <a:spcPts val="900"/>
              </a:spcAft>
            </a:pPr>
            <a:r>
              <a:rPr lang="en-US" altLang="en-US" sz="5400" dirty="0" smtClean="0">
                <a:latin typeface="Arial Rounded MT Bold" panose="020F0704030504030204" pitchFamily="34" charset="0"/>
              </a:rPr>
              <a:t>Glory</a:t>
            </a:r>
          </a:p>
          <a:p>
            <a:pPr>
              <a:spcAft>
                <a:spcPts val="900"/>
              </a:spcAft>
            </a:pPr>
            <a:r>
              <a:rPr lang="en-US" altLang="en-US" sz="5400" dirty="0" smtClean="0">
                <a:latin typeface="Arial Rounded MT Bold" panose="020F0704030504030204" pitchFamily="34" charset="0"/>
              </a:rPr>
              <a:t>Life of Joy</a:t>
            </a:r>
            <a:endParaRPr lang="en-US" altLang="en-US" sz="18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6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90600"/>
            <a:ext cx="7772400" cy="1143000"/>
          </a:xfrm>
        </p:spPr>
        <p:txBody>
          <a:bodyPr/>
          <a:lstStyle/>
          <a:p>
            <a:r>
              <a:rPr lang="en-US" altLang="en-US" sz="4000" dirty="0" smtClean="0">
                <a:latin typeface="Cooper Black" pitchFamily="18" charset="0"/>
              </a:rPr>
              <a:t>A Reward Worth Having - 8</a:t>
            </a:r>
            <a:endParaRPr lang="en-US" altLang="en-US" sz="4000" dirty="0">
              <a:latin typeface="Cooper Black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sz="4000" dirty="0" smtClean="0">
                <a:latin typeface="Arial Rounded MT Bold" panose="020F0704030504030204" pitchFamily="34" charset="0"/>
              </a:rPr>
              <a:t>Ga 6:9 And let us not grow weary while doing good, for in due season we shall reap if we do not lose heart.</a:t>
            </a:r>
          </a:p>
          <a:p>
            <a:pPr algn="ctr">
              <a:spcAft>
                <a:spcPts val="900"/>
              </a:spcAft>
              <a:buFontTx/>
              <a:buNone/>
            </a:pPr>
            <a:r>
              <a:rPr lang="en-US" altLang="en-US" sz="1600" dirty="0" smtClean="0">
                <a:latin typeface="Arial Rounded MT Bold" panose="020F0704030504030204" pitchFamily="34" charset="0"/>
              </a:rPr>
              <a:t> (NKJV)</a:t>
            </a:r>
          </a:p>
          <a:p>
            <a:pPr algn="ctr">
              <a:spcAft>
                <a:spcPts val="900"/>
              </a:spcAft>
              <a:buFontTx/>
              <a:buNone/>
            </a:pPr>
            <a:endParaRPr lang="en-US" altLang="en-US" sz="40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8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wotone">
  <a:themeElements>
    <a:clrScheme name="twoto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woton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twot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oto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oton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oton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oto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oto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oto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167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Times</vt:lpstr>
      <vt:lpstr>Calibri</vt:lpstr>
      <vt:lpstr>Arial Narrow</vt:lpstr>
      <vt:lpstr>Arial Rounded MT Bold</vt:lpstr>
      <vt:lpstr>Cooper Black</vt:lpstr>
      <vt:lpstr>Office Theme</vt:lpstr>
      <vt:lpstr>twotone</vt:lpstr>
      <vt:lpstr>PowerPoint Presentation</vt:lpstr>
      <vt:lpstr>2Timothy 4:6-8</vt:lpstr>
      <vt:lpstr>A Death Worth Dying - 6</vt:lpstr>
      <vt:lpstr>A Life worth living - 7</vt:lpstr>
      <vt:lpstr>A Life worth living - 7</vt:lpstr>
      <vt:lpstr>A Life worth living - 7</vt:lpstr>
      <vt:lpstr>A Reward Worth Having - 8</vt:lpstr>
      <vt:lpstr>A Reward Worth Having - 8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</dc:creator>
  <cp:lastModifiedBy>Ricky</cp:lastModifiedBy>
  <cp:revision>11</cp:revision>
  <dcterms:created xsi:type="dcterms:W3CDTF">2021-12-11T18:22:47Z</dcterms:created>
  <dcterms:modified xsi:type="dcterms:W3CDTF">2021-12-12T13:16:44Z</dcterms:modified>
</cp:coreProperties>
</file>