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9"/>
  </p:handout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66" r:id="rId23"/>
    <p:sldId id="269" r:id="rId24"/>
    <p:sldId id="268" r:id="rId25"/>
    <p:sldId id="270" r:id="rId26"/>
    <p:sldId id="271" r:id="rId27"/>
    <p:sldId id="27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49" autoAdjust="0"/>
    <p:restoredTop sz="90909" autoAdjust="0"/>
  </p:normalViewPr>
  <p:slideViewPr>
    <p:cSldViewPr>
      <p:cViewPr varScale="1">
        <p:scale>
          <a:sx n="49" d="100"/>
          <a:sy n="49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BD0B76-7AC0-4800-875B-E33302ACE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44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10036A-3C2A-4DE2-8733-9B2958C20D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96957-508F-4321-88C6-0688FEEEA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31007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6D35B-79BB-4EEF-A910-5C2C655B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61806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96A26-7E71-48D6-91DB-98D0478EF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17603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23F2E-F4E3-47E7-BE14-4EB8BC35C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66839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880E1-3A0E-45ED-B038-A3016A455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15097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71327-CD02-430F-BC5A-D00CB18C57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21014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C5A1D-83D7-4EE9-A70D-B2F3EE068A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39309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C38B5-F2EE-48C9-A73A-41685E924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302599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1A40D-9BB3-429D-BA21-F6E35862B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06441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BC2D3-D201-449C-B58F-DE90CCE7E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5078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FAC8138-201E-4BF2-A776-CF90675206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/>
          <a:lstStyle/>
          <a:p>
            <a:r>
              <a:rPr lang="en-US" altLang="en-US" sz="11700" dirty="0" smtClean="0">
                <a:latin typeface="Cooper Black" pitchFamily="18" charset="0"/>
              </a:rPr>
              <a:t>Portrait </a:t>
            </a:r>
            <a:r>
              <a:rPr lang="en-US" altLang="en-US" sz="11700" dirty="0">
                <a:latin typeface="Cooper Black" pitchFamily="18" charset="0"/>
              </a:rPr>
              <a:t>of Christ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343400"/>
            <a:ext cx="8229600" cy="1752600"/>
          </a:xfrm>
        </p:spPr>
        <p:txBody>
          <a:bodyPr/>
          <a:lstStyle/>
          <a:p>
            <a:r>
              <a:rPr lang="en-US" altLang="en-US" sz="6000">
                <a:latin typeface="Cooper Black" pitchFamily="18" charset="0"/>
              </a:rPr>
              <a:t>Revelation 1 – 3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>
                <a:latin typeface="Cooper Black" pitchFamily="18" charset="0"/>
              </a:rPr>
              <a:t>His </a:t>
            </a:r>
            <a:r>
              <a:rPr lang="en-US" altLang="en-US" sz="6000" dirty="0" smtClean="0">
                <a:latin typeface="Cooper Black" pitchFamily="18" charset="0"/>
              </a:rPr>
              <a:t>Sight </a:t>
            </a:r>
            <a:r>
              <a:rPr lang="en-US" altLang="en-US" sz="6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Rev:2:23</a:t>
            </a:r>
            <a:endParaRPr lang="en-US" altLang="en-US" sz="60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5400" dirty="0">
                <a:latin typeface="Arial Rounded MT Bold" panose="020F0704030504030204" pitchFamily="34" charset="0"/>
              </a:rPr>
              <a:t>Rev. 1:14; 2:18; 19:12</a:t>
            </a:r>
          </a:p>
          <a:p>
            <a:pPr>
              <a:buFontTx/>
              <a:buNone/>
            </a:pPr>
            <a:r>
              <a:rPr lang="en-US" altLang="en-US" sz="5400" dirty="0">
                <a:latin typeface="Arial Rounded MT Bold" panose="020F0704030504030204" pitchFamily="34" charset="0"/>
              </a:rPr>
              <a:t>Dan. 10:6</a:t>
            </a:r>
          </a:p>
          <a:p>
            <a:pPr>
              <a:buFontTx/>
              <a:buNone/>
            </a:pPr>
            <a:r>
              <a:rPr lang="en-US" altLang="en-US" sz="5400" dirty="0">
                <a:latin typeface="Arial Rounded MT Bold" panose="020F0704030504030204" pitchFamily="34" charset="0"/>
              </a:rPr>
              <a:t>Psa. </a:t>
            </a:r>
            <a:r>
              <a:rPr lang="en-US" altLang="en-US" sz="5400" dirty="0" smtClean="0">
                <a:latin typeface="Arial Rounded MT Bold" panose="020F0704030504030204" pitchFamily="34" charset="0"/>
              </a:rPr>
              <a:t>139:1-6</a:t>
            </a:r>
          </a:p>
          <a:p>
            <a:pPr>
              <a:buFontTx/>
              <a:buNone/>
            </a:pPr>
            <a:r>
              <a:rPr lang="en-US" sz="5400" b="1" dirty="0"/>
              <a:t>El </a:t>
            </a:r>
            <a:r>
              <a:rPr lang="en-US" sz="5400" b="1" dirty="0" err="1"/>
              <a:t>Roi</a:t>
            </a:r>
            <a:r>
              <a:rPr lang="en-US" sz="5400" dirty="0"/>
              <a:t> </a:t>
            </a:r>
            <a:r>
              <a:rPr lang="en-US" sz="3600" dirty="0"/>
              <a:t>(Hebrew: </a:t>
            </a:r>
            <a:r>
              <a:rPr lang="he-IL" sz="3600" dirty="0"/>
              <a:t>אל ראי</a:t>
            </a:r>
            <a:r>
              <a:rPr lang="he-IL" sz="3600" dirty="0" smtClean="0"/>
              <a:t>)</a:t>
            </a:r>
            <a:r>
              <a:rPr lang="en-US" sz="3600" dirty="0" smtClean="0"/>
              <a:t>) Gen. </a:t>
            </a:r>
            <a:r>
              <a:rPr lang="en-US" sz="3600" smtClean="0"/>
              <a:t>16</a:t>
            </a:r>
            <a:endParaRPr lang="en-US" altLang="en-US" sz="3600" dirty="0">
              <a:latin typeface="Arial Rounded MT Bold" panose="020F0704030504030204" pitchFamily="34" charset="0"/>
            </a:endParaRPr>
          </a:p>
          <a:p>
            <a:pPr lvl="1">
              <a:buFontTx/>
              <a:buNone/>
            </a:pPr>
            <a:endParaRPr lang="en-US" altLang="en-US" sz="4800" dirty="0"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>
                <a:latin typeface="Cooper Black" pitchFamily="18" charset="0"/>
              </a:rPr>
              <a:t>His Judgment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400" dirty="0" smtClean="0">
                <a:latin typeface="Arial Rounded MT Bold" panose="020F0704030504030204" pitchFamily="34" charset="0"/>
              </a:rPr>
              <a:t>Rev. 1:15; 2:18, 27; Psa. 2:9</a:t>
            </a:r>
            <a:endParaRPr lang="en-US" altLang="en-US" sz="4800" dirty="0" smtClean="0">
              <a:latin typeface="Arial Rounded MT Bold" panose="020F0704030504030204" pitchFamily="34" charset="0"/>
            </a:endParaRPr>
          </a:p>
          <a:p>
            <a:pPr>
              <a:buFontTx/>
              <a:buNone/>
            </a:pPr>
            <a:r>
              <a:rPr lang="en-US" altLang="en-US" sz="4800" dirty="0" smtClean="0">
                <a:latin typeface="Cooper Black" pitchFamily="18" charset="0"/>
              </a:rPr>
              <a:t>Feet </a:t>
            </a:r>
            <a:r>
              <a:rPr lang="en-US" altLang="en-US" sz="4800" dirty="0">
                <a:latin typeface="Cooper Black" pitchFamily="18" charset="0"/>
              </a:rPr>
              <a:t>like blazing brass</a:t>
            </a:r>
          </a:p>
          <a:p>
            <a:pPr>
              <a:buFontTx/>
              <a:buNone/>
            </a:pPr>
            <a:r>
              <a:rPr lang="en-US" altLang="en-US" sz="4800" dirty="0" smtClean="0">
                <a:latin typeface="Arial Rounded MT Bold" panose="020F0704030504030204" pitchFamily="34" charset="0"/>
              </a:rPr>
              <a:t>Dan</a:t>
            </a:r>
            <a:r>
              <a:rPr lang="en-US" altLang="en-US" sz="4800" dirty="0">
                <a:latin typeface="Arial Rounded MT Bold" panose="020F0704030504030204" pitchFamily="34" charset="0"/>
              </a:rPr>
              <a:t>. 10:6</a:t>
            </a:r>
          </a:p>
          <a:p>
            <a:pPr>
              <a:buFontTx/>
              <a:buNone/>
            </a:pPr>
            <a:endParaRPr lang="en-US" altLang="en-US" sz="4800" dirty="0"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620000" cy="3124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Christ Character is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Holy &amp; True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>
              <a:latin typeface="Cooper Black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772400" cy="556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Christ is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Sole Authority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Soul Authority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8610600" cy="6096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u="sng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Who is God?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He is the FIRST AND LAST the Beginning and the End!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He is the Keeper of Creation and Creator of all!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He is the Architect of the universe and the manager of all times.</a:t>
            </a:r>
          </a:p>
        </p:txBody>
      </p:sp>
    </p:spTree>
    <p:extLst>
      <p:ext uri="{BB962C8B-B14F-4D97-AF65-F5344CB8AC3E}">
        <p14:creationId xmlns:p14="http://schemas.microsoft.com/office/powerpoint/2010/main" val="214809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686800" cy="5029200"/>
          </a:xfrm>
        </p:spPr>
        <p:txBody>
          <a:bodyPr/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He always was, He always is, and He always will be…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Unmoved, Unchanged, Undefeated and NEVER undone!</a:t>
            </a:r>
          </a:p>
        </p:txBody>
      </p:sp>
    </p:spTree>
    <p:extLst>
      <p:ext uri="{BB962C8B-B14F-4D97-AF65-F5344CB8AC3E}">
        <p14:creationId xmlns:p14="http://schemas.microsoft.com/office/powerpoint/2010/main" val="326979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9144000" cy="6248400"/>
          </a:xfrm>
        </p:spPr>
        <p:txBody>
          <a:bodyPr/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He was bruised and brought healing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He was pierced and eases our pain!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He was persecuted, beaten yet brought freedom!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He was put to death and conquered it.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He, by His own power, LIVES and promised life eternal to His own.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He reigns as King and brings us Peace.</a:t>
            </a:r>
          </a:p>
        </p:txBody>
      </p:sp>
    </p:spTree>
    <p:extLst>
      <p:ext uri="{BB962C8B-B14F-4D97-AF65-F5344CB8AC3E}">
        <p14:creationId xmlns:p14="http://schemas.microsoft.com/office/powerpoint/2010/main" val="39344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8686800" cy="4648200"/>
          </a:xfrm>
        </p:spPr>
        <p:txBody>
          <a:bodyPr/>
          <a:lstStyle/>
          <a:p>
            <a:r>
              <a:rPr lang="en-US" sz="3600" dirty="0" smtClean="0">
                <a:latin typeface="Arial Rounded MT Bold" panose="020F0704030504030204" pitchFamily="34" charset="0"/>
              </a:rPr>
              <a:t>The world cannot understand Him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The armies could not defeat Him.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School teachers can’t explain Him.</a:t>
            </a:r>
          </a:p>
          <a:p>
            <a:r>
              <a:rPr lang="en-US" sz="3600" dirty="0" smtClean="0">
                <a:latin typeface="Arial Rounded MT Bold" panose="020F0704030504030204" pitchFamily="34" charset="0"/>
              </a:rPr>
              <a:t>Political leaders can’t ignore Him.</a:t>
            </a:r>
          </a:p>
        </p:txBody>
      </p:sp>
    </p:spTree>
    <p:extLst>
      <p:ext uri="{BB962C8B-B14F-4D97-AF65-F5344CB8AC3E}">
        <p14:creationId xmlns:p14="http://schemas.microsoft.com/office/powerpoint/2010/main" val="364992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8763000" cy="5181600"/>
          </a:xfrm>
        </p:spPr>
        <p:txBody>
          <a:bodyPr/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Herod couldn’t kill Him.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Pharisees couldn’t confuse Him.</a:t>
            </a:r>
          </a:p>
          <a:p>
            <a:r>
              <a:rPr lang="en-US" sz="4000" dirty="0" err="1" smtClean="0">
                <a:latin typeface="Arial Rounded MT Bold" panose="020F0704030504030204" pitchFamily="34" charset="0"/>
              </a:rPr>
              <a:t>Saducees</a:t>
            </a:r>
            <a:r>
              <a:rPr lang="en-US" sz="4000" dirty="0" smtClean="0">
                <a:latin typeface="Arial Rounded MT Bold" panose="020F0704030504030204" pitchFamily="34" charset="0"/>
              </a:rPr>
              <a:t> could not defame Him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Nero could not crush Him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Hitler couldn’t silence Him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Humanism can’t replace Him</a:t>
            </a:r>
          </a:p>
        </p:txBody>
      </p:sp>
    </p:spTree>
    <p:extLst>
      <p:ext uri="{BB962C8B-B14F-4D97-AF65-F5344CB8AC3E}">
        <p14:creationId xmlns:p14="http://schemas.microsoft.com/office/powerpoint/2010/main" val="2726786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991600" cy="5638800"/>
          </a:xfrm>
        </p:spPr>
        <p:txBody>
          <a:bodyPr/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He is light, love, longevity and Lord</a:t>
            </a:r>
          </a:p>
          <a:p>
            <a:r>
              <a:rPr lang="en-US" sz="4400" dirty="0" smtClean="0">
                <a:latin typeface="Arial Rounded MT Bold" panose="020F0704030504030204" pitchFamily="34" charset="0"/>
              </a:rPr>
              <a:t>He is goodness, kindness, gentleness and God alone.</a:t>
            </a:r>
          </a:p>
          <a:p>
            <a:r>
              <a:rPr lang="en-US" sz="4400" dirty="0" smtClean="0">
                <a:latin typeface="Arial Rounded MT Bold" panose="020F0704030504030204" pitchFamily="34" charset="0"/>
              </a:rPr>
              <a:t>He is Holy, Righteous, mighty, powerful and pure.</a:t>
            </a:r>
          </a:p>
        </p:txBody>
      </p:sp>
    </p:spTree>
    <p:extLst>
      <p:ext uri="{BB962C8B-B14F-4D97-AF65-F5344CB8AC3E}">
        <p14:creationId xmlns:p14="http://schemas.microsoft.com/office/powerpoint/2010/main" val="248406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8000">
              <a:latin typeface="Cooper Black" pitchFamily="18" charset="0"/>
            </a:endParaRPr>
          </a:p>
        </p:txBody>
      </p:sp>
      <p:pic>
        <p:nvPicPr>
          <p:cNvPr id="31748" name="Picture 4" descr="C:\My Artwork and Photos\Revelation Artwork\Rev messiah among lampsta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762000"/>
            <a:ext cx="6021388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991600" cy="4876800"/>
          </a:xfrm>
        </p:spPr>
        <p:txBody>
          <a:bodyPr/>
          <a:lstStyle/>
          <a:p>
            <a:r>
              <a:rPr lang="en-US" sz="4400" dirty="0" smtClean="0">
                <a:latin typeface="Arial Rounded MT Bold" panose="020F0704030504030204" pitchFamily="34" charset="0"/>
              </a:rPr>
              <a:t>His ways are right, His word is eternal.</a:t>
            </a:r>
          </a:p>
          <a:p>
            <a:r>
              <a:rPr lang="en-US" sz="4400" dirty="0" smtClean="0">
                <a:latin typeface="Arial Rounded MT Bold" panose="020F0704030504030204" pitchFamily="34" charset="0"/>
              </a:rPr>
              <a:t>His will is unchanging and His mind is on me.</a:t>
            </a:r>
          </a:p>
        </p:txBody>
      </p:sp>
    </p:spTree>
    <p:extLst>
      <p:ext uri="{BB962C8B-B14F-4D97-AF65-F5344CB8AC3E}">
        <p14:creationId xmlns:p14="http://schemas.microsoft.com/office/powerpoint/2010/main" val="425078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991600" cy="5029200"/>
          </a:xfrm>
        </p:spPr>
        <p:txBody>
          <a:bodyPr/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He is our Redeemer, Savior and Guide.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He is our Peace, Joy and  comfort.</a:t>
            </a:r>
          </a:p>
          <a:p>
            <a:r>
              <a:rPr lang="en-US" sz="4000" dirty="0" smtClean="0">
                <a:latin typeface="Arial Rounded MT Bold" panose="020F0704030504030204" pitchFamily="34" charset="0"/>
              </a:rPr>
              <a:t>He is our Friend and Lord and He leads us to eternal life!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462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7620000" cy="5715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Christ's Word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Powerful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Awesome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Is Convicting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7467600" cy="5562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Christ Can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See Deeper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Than We Can!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010400" cy="3352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Christ Is The Judge!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He Has Final Say!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620000" cy="541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Are you ready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To meet your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maker?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6200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Are you ready?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914400" y="2819400"/>
            <a:ext cx="7620000" cy="297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Repent &amp;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Pray For Forgiveness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6600" dirty="0">
              <a:latin typeface="Cooper Black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838200" y="914400"/>
            <a:ext cx="7620000" cy="541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Are you ready?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Believe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Repent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Confess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Be Immersed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8000">
              <a:latin typeface="Cooper Black" pitchFamily="18" charset="0"/>
            </a:endParaRPr>
          </a:p>
        </p:txBody>
      </p:sp>
      <p:pic>
        <p:nvPicPr>
          <p:cNvPr id="32772" name="Picture 4" descr="C:\My Artwork and Photos\Revelation Artwork\Rev 19 King of Kin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0"/>
            <a:ext cx="5992812" cy="808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latin typeface="Cooper Black" pitchFamily="18" charset="0"/>
              </a:rPr>
              <a:t>D</a:t>
            </a:r>
            <a:r>
              <a:rPr lang="en-US" altLang="en-US" sz="5400">
                <a:latin typeface="Cooper Black" pitchFamily="18" charset="0"/>
                <a:cs typeface="Times New Roman" pitchFamily="18" charset="0"/>
              </a:rPr>
              <a:t>epictions</a:t>
            </a:r>
            <a:r>
              <a:rPr lang="en-US" altLang="en-US" sz="5400">
                <a:latin typeface="Cooper Black" pitchFamily="18" charset="0"/>
              </a:rPr>
              <a:t> of Christ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9050" y="1219200"/>
            <a:ext cx="533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5400">
                <a:latin typeface="Cooper Black" pitchFamily="18" charset="0"/>
              </a:rPr>
              <a:t>Presence</a:t>
            </a:r>
          </a:p>
          <a:p>
            <a:pPr>
              <a:lnSpc>
                <a:spcPct val="90000"/>
              </a:lnSpc>
            </a:pPr>
            <a:r>
              <a:rPr lang="en-US" altLang="en-US" sz="5400">
                <a:latin typeface="Cooper Black" pitchFamily="18" charset="0"/>
              </a:rPr>
              <a:t>Character</a:t>
            </a:r>
          </a:p>
          <a:p>
            <a:pPr>
              <a:lnSpc>
                <a:spcPct val="90000"/>
              </a:lnSpc>
            </a:pPr>
            <a:r>
              <a:rPr lang="en-US" altLang="en-US" sz="5400">
                <a:latin typeface="Cooper Black" pitchFamily="18" charset="0"/>
              </a:rPr>
              <a:t>Authority</a:t>
            </a:r>
          </a:p>
          <a:p>
            <a:pPr>
              <a:lnSpc>
                <a:spcPct val="90000"/>
              </a:lnSpc>
            </a:pPr>
            <a:r>
              <a:rPr lang="en-US" altLang="en-US" sz="5400">
                <a:latin typeface="Cooper Black" pitchFamily="18" charset="0"/>
              </a:rPr>
              <a:t>Word</a:t>
            </a:r>
          </a:p>
          <a:p>
            <a:pPr>
              <a:lnSpc>
                <a:spcPct val="90000"/>
              </a:lnSpc>
            </a:pPr>
            <a:r>
              <a:rPr lang="en-US" altLang="en-US" sz="5400">
                <a:latin typeface="Cooper Black" pitchFamily="18" charset="0"/>
              </a:rPr>
              <a:t>Sight</a:t>
            </a:r>
          </a:p>
          <a:p>
            <a:pPr>
              <a:lnSpc>
                <a:spcPct val="90000"/>
              </a:lnSpc>
            </a:pPr>
            <a:r>
              <a:rPr lang="en-US" altLang="en-US" sz="5400">
                <a:latin typeface="Cooper Black" pitchFamily="18" charset="0"/>
              </a:rPr>
              <a:t>Judge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305800" cy="1143000"/>
          </a:xfrm>
        </p:spPr>
        <p:txBody>
          <a:bodyPr/>
          <a:lstStyle/>
          <a:p>
            <a:r>
              <a:rPr lang="en-US" altLang="en-US" sz="6600">
                <a:latin typeface="Cooper Black" pitchFamily="18" charset="0"/>
              </a:rPr>
              <a:t>Constant Presence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419600"/>
          </a:xfrm>
        </p:spPr>
        <p:txBody>
          <a:bodyPr/>
          <a:lstStyle/>
          <a:p>
            <a:r>
              <a:rPr lang="en-US" altLang="en-US" sz="4800" dirty="0">
                <a:latin typeface="Cooper Black" pitchFamily="18" charset="0"/>
              </a:rPr>
              <a:t>Rev. 1:11, 17; 22:13</a:t>
            </a:r>
          </a:p>
          <a:p>
            <a:r>
              <a:rPr lang="en-US" altLang="en-US" sz="4800" dirty="0">
                <a:latin typeface="Cooper Black" pitchFamily="18" charset="0"/>
              </a:rPr>
              <a:t>Isa. </a:t>
            </a:r>
            <a:r>
              <a:rPr lang="en-US" altLang="en-US" sz="4800" dirty="0" smtClean="0">
                <a:latin typeface="Cooper Black" pitchFamily="18" charset="0"/>
              </a:rPr>
              <a:t>41:4; 44:6</a:t>
            </a:r>
            <a:r>
              <a:rPr lang="en-US" altLang="en-US" sz="4800" dirty="0">
                <a:latin typeface="Cooper Black" pitchFamily="18" charset="0"/>
              </a:rPr>
              <a:t>; 48:12</a:t>
            </a:r>
          </a:p>
          <a:p>
            <a:r>
              <a:rPr lang="en-US" altLang="en-US" sz="4800" dirty="0">
                <a:latin typeface="Cooper Black" pitchFamily="18" charset="0"/>
              </a:rPr>
              <a:t>Timeless presence </a:t>
            </a:r>
          </a:p>
          <a:p>
            <a:pPr lvl="1"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never ending watchful </a:t>
            </a:r>
            <a:r>
              <a:rPr lang="en-US" altLang="en-US" sz="4400" dirty="0" smtClean="0">
                <a:latin typeface="Cooper Black" pitchFamily="18" charset="0"/>
              </a:rPr>
              <a:t>care</a:t>
            </a:r>
          </a:p>
          <a:p>
            <a:pPr lvl="1">
              <a:buFontTx/>
              <a:buNone/>
            </a:pPr>
            <a:r>
              <a:rPr lang="en-US" altLang="en-US" sz="4400" dirty="0" smtClean="0">
                <a:latin typeface="Cooper Black" pitchFamily="18" charset="0"/>
              </a:rPr>
              <a:t>Rev. 1:18</a:t>
            </a:r>
            <a:endParaRPr lang="en-US" altLang="en-US" sz="4400" dirty="0">
              <a:latin typeface="Cooper Black" pitchFamily="18" charset="0"/>
            </a:endParaRPr>
          </a:p>
        </p:txBody>
      </p:sp>
      <p:pic>
        <p:nvPicPr>
          <p:cNvPr id="8196" name="Picture 4" descr="C:\My Artwork and Photos\Animations and Video\alpha4-ani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47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>
                <a:latin typeface="Cooper Black" pitchFamily="18" charset="0"/>
              </a:rPr>
              <a:t>His Character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Holy &amp; True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dirty="0">
                <a:latin typeface="Cooper Black" pitchFamily="18" charset="0"/>
              </a:rPr>
              <a:t>Rev. </a:t>
            </a:r>
            <a:r>
              <a:rPr lang="en-US" altLang="en-US" sz="4000" dirty="0" smtClean="0">
                <a:latin typeface="Cooper Black" pitchFamily="18" charset="0"/>
              </a:rPr>
              <a:t>3:7, 14</a:t>
            </a:r>
            <a:endParaRPr lang="en-US" altLang="en-US" sz="4000" dirty="0">
              <a:latin typeface="Cooper Black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400" dirty="0">
                <a:solidFill>
                  <a:schemeClr val="accent1"/>
                </a:solidFill>
                <a:latin typeface="Cooper Black" pitchFamily="18" charset="0"/>
              </a:rPr>
              <a:t>True, genuine, real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Cooper Black" pitchFamily="18" charset="0"/>
              </a:rPr>
              <a:t>Light – John 1:9; 1 </a:t>
            </a:r>
            <a:r>
              <a:rPr lang="en-US" altLang="en-US" sz="4000" dirty="0" err="1">
                <a:solidFill>
                  <a:schemeClr val="accent1"/>
                </a:solidFill>
                <a:latin typeface="Cooper Black" pitchFamily="18" charset="0"/>
              </a:rPr>
              <a:t>Jn</a:t>
            </a:r>
            <a:r>
              <a:rPr lang="en-US" altLang="en-US" sz="4000" dirty="0">
                <a:solidFill>
                  <a:schemeClr val="accent1"/>
                </a:solidFill>
                <a:latin typeface="Cooper Black" pitchFamily="18" charset="0"/>
              </a:rPr>
              <a:t> 2:8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Cooper Black" pitchFamily="18" charset="0"/>
              </a:rPr>
              <a:t>Bread – John 6:32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000" dirty="0">
                <a:solidFill>
                  <a:schemeClr val="accent1"/>
                </a:solidFill>
                <a:latin typeface="Cooper Black" pitchFamily="18" charset="0"/>
              </a:rPr>
              <a:t>Vine – John 15:1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dirty="0">
                <a:latin typeface="Cooper Black" pitchFamily="18" charset="0"/>
              </a:rPr>
              <a:t>His Authority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800" dirty="0">
                <a:latin typeface="Cooper Black" pitchFamily="18" charset="0"/>
              </a:rPr>
              <a:t>Key of David - Rev. 3:7</a:t>
            </a:r>
          </a:p>
          <a:p>
            <a:pPr lvl="2">
              <a:buFontTx/>
              <a:buNone/>
            </a:pPr>
            <a:r>
              <a:rPr lang="en-US" altLang="en-US" sz="4000" dirty="0">
                <a:latin typeface="Arial Rounded MT Bold" panose="020F0704030504030204" pitchFamily="34" charset="0"/>
              </a:rPr>
              <a:t>Isa. </a:t>
            </a:r>
            <a:r>
              <a:rPr lang="en-US" altLang="en-US" sz="4000" dirty="0" smtClean="0">
                <a:latin typeface="Arial Rounded MT Bold" panose="020F0704030504030204" pitchFamily="34" charset="0"/>
              </a:rPr>
              <a:t>22:22; John 10:9; 14:6</a:t>
            </a:r>
            <a:endParaRPr lang="en-US" altLang="en-US" sz="4000" dirty="0">
              <a:latin typeface="Arial Rounded MT Bold" panose="020F0704030504030204" pitchFamily="34" charset="0"/>
            </a:endParaRPr>
          </a:p>
          <a:p>
            <a:pPr>
              <a:buFontTx/>
              <a:buNone/>
            </a:pPr>
            <a:r>
              <a:rPr lang="en-US" altLang="en-US" sz="4800" dirty="0">
                <a:latin typeface="Cooper Black" pitchFamily="18" charset="0"/>
              </a:rPr>
              <a:t>Holding 7 </a:t>
            </a:r>
            <a:r>
              <a:rPr lang="en-US" altLang="en-US" sz="4800" dirty="0" smtClean="0">
                <a:latin typeface="Cooper Black" pitchFamily="18" charset="0"/>
              </a:rPr>
              <a:t>spirits/stars</a:t>
            </a:r>
          </a:p>
          <a:p>
            <a:pPr>
              <a:buFontTx/>
              <a:buNone/>
            </a:pPr>
            <a:r>
              <a:rPr lang="en-US" altLang="en-US" sz="4000" dirty="0" smtClean="0">
                <a:latin typeface="Arial Rounded MT Bold" panose="020F0704030504030204" pitchFamily="34" charset="0"/>
              </a:rPr>
              <a:t>Rev. 1:4,16, 20; 3:1; 4:5; 5:6</a:t>
            </a:r>
          </a:p>
          <a:p>
            <a:pPr>
              <a:buFontTx/>
              <a:buNone/>
            </a:pPr>
            <a:r>
              <a:rPr lang="en-US" altLang="en-US" sz="4000" dirty="0" smtClean="0">
                <a:latin typeface="Arial Rounded MT Bold" panose="020F0704030504030204" pitchFamily="34" charset="0"/>
              </a:rPr>
              <a:t>Fullness – Physical &amp; Spiritual</a:t>
            </a:r>
            <a:endParaRPr lang="en-US" altLang="en-US" sz="4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Photo Editor Photo" r:id="rId3" imgW="4952381" imgH="3715269" progId="MSPhotoEd.3">
                  <p:embed/>
                </p:oleObj>
              </mc:Choice>
              <mc:Fallback>
                <p:oleObj name="Photo Editor Photo" r:id="rId3" imgW="4952381" imgH="3715269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dirty="0">
                <a:latin typeface="Cooper Black" pitchFamily="18" charset="0"/>
              </a:rPr>
              <a:t>Stars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800" dirty="0">
                <a:latin typeface="Cooper Black" pitchFamily="18" charset="0"/>
              </a:rPr>
              <a:t>Often connected to: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Peace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Clarity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Order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Direction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4400" dirty="0">
                <a:latin typeface="Cooper Black" pitchFamily="18" charset="0"/>
              </a:rPr>
              <a:t>Hope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4400" dirty="0"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>
                <a:latin typeface="Cooper Black" pitchFamily="18" charset="0"/>
              </a:rPr>
              <a:t>His Word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4800">
                <a:solidFill>
                  <a:srgbClr val="66FFFF"/>
                </a:solidFill>
                <a:latin typeface="Cooper Black" pitchFamily="18" charset="0"/>
              </a:rPr>
              <a:t>To be revered as</a:t>
            </a:r>
          </a:p>
          <a:p>
            <a:pPr lvl="1">
              <a:buFontTx/>
              <a:buNone/>
            </a:pPr>
            <a:r>
              <a:rPr lang="en-US" altLang="en-US" sz="4400">
                <a:solidFill>
                  <a:srgbClr val="66FFFF"/>
                </a:solidFill>
                <a:latin typeface="Cooper Black" pitchFamily="18" charset="0"/>
              </a:rPr>
              <a:t>Powerful</a:t>
            </a:r>
          </a:p>
          <a:p>
            <a:pPr lvl="1">
              <a:buFontTx/>
              <a:buNone/>
            </a:pPr>
            <a:r>
              <a:rPr lang="en-US" altLang="en-US" sz="4400">
                <a:solidFill>
                  <a:srgbClr val="66FFFF"/>
                </a:solidFill>
                <a:latin typeface="Cooper Black" pitchFamily="18" charset="0"/>
              </a:rPr>
              <a:t>Awesome</a:t>
            </a:r>
          </a:p>
          <a:p>
            <a:pPr lvl="1">
              <a:buFontTx/>
              <a:buNone/>
            </a:pPr>
            <a:r>
              <a:rPr lang="en-US" altLang="en-US" sz="4400">
                <a:solidFill>
                  <a:srgbClr val="66FFFF"/>
                </a:solidFill>
                <a:latin typeface="Cooper Black" pitchFamily="18" charset="0"/>
              </a:rPr>
              <a:t>Cutting to heart</a:t>
            </a:r>
          </a:p>
          <a:p>
            <a:pPr lvl="1">
              <a:buFontTx/>
              <a:buNone/>
            </a:pPr>
            <a:r>
              <a:rPr lang="en-US" altLang="en-US" sz="4400">
                <a:solidFill>
                  <a:srgbClr val="66FFFF"/>
                </a:solidFill>
                <a:latin typeface="Cooper Black" pitchFamily="18" charset="0"/>
              </a:rPr>
              <a:t>Reveling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52600" y="1219200"/>
            <a:ext cx="5943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olidFill>
                  <a:srgbClr val="FFFF00"/>
                </a:solidFill>
                <a:latin typeface="Cooper Black" pitchFamily="18" charset="0"/>
              </a:rPr>
              <a:t>Rev. 1:15-16; 2:12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752600" y="5867400"/>
            <a:ext cx="7239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John 1:7-10;Heb</a:t>
            </a:r>
            <a:r>
              <a:rPr lang="en-US" altLang="en-US" sz="4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. 4:12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9" grpId="0" autoUpdateAnimBg="0"/>
    </p:bldLst>
  </p:timing>
</p:sld>
</file>

<file path=ppt/theme/theme1.xml><?xml version="1.0" encoding="utf-8"?>
<a:theme xmlns:a="http://schemas.openxmlformats.org/drawingml/2006/main" name="PowerPlugs BGs 1 G03">
  <a:themeElements>
    <a:clrScheme name="PowerPlugs BGs 1 G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lugs BGs 1 G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lugs BGs 1 G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G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lugs BGs 1 G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G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G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G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lugs BGs 1 G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Data\Microsoft\Templates\PowerPlugs\PowerPlugs BGs 1 G03.pot</Template>
  <TotalTime>4425</TotalTime>
  <Words>499</Words>
  <Application>Microsoft Office PowerPoint</Application>
  <PresentationFormat>On-screen Show (4:3)</PresentationFormat>
  <Paragraphs>107</Paragraphs>
  <Slides>27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Times New Roman</vt:lpstr>
      <vt:lpstr>Cooper Black</vt:lpstr>
      <vt:lpstr>PowerPlugs BGs 1 G03</vt:lpstr>
      <vt:lpstr>Microsoft Photo Editor 3.0 Photo</vt:lpstr>
      <vt:lpstr>Portrait of Christ</vt:lpstr>
      <vt:lpstr>PowerPoint Presentation</vt:lpstr>
      <vt:lpstr>PowerPoint Presentation</vt:lpstr>
      <vt:lpstr>Depictions of Christ</vt:lpstr>
      <vt:lpstr>Constant Presence</vt:lpstr>
      <vt:lpstr>His Character</vt:lpstr>
      <vt:lpstr>His Authority</vt:lpstr>
      <vt:lpstr>Stars</vt:lpstr>
      <vt:lpstr>His Word</vt:lpstr>
      <vt:lpstr>His Sight Rev:2:23</vt:lpstr>
      <vt:lpstr>His Judgment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Kleinwood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Pictures of Christ</dc:title>
  <dc:creator>Ricky Shanks</dc:creator>
  <cp:lastModifiedBy>Ricky</cp:lastModifiedBy>
  <cp:revision>27</cp:revision>
  <dcterms:created xsi:type="dcterms:W3CDTF">2002-06-08T16:20:24Z</dcterms:created>
  <dcterms:modified xsi:type="dcterms:W3CDTF">2022-03-20T09:55:12Z</dcterms:modified>
</cp:coreProperties>
</file>