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1"/>
  </p:notesMasterIdLst>
  <p:sldIdLst>
    <p:sldId id="257" r:id="rId2"/>
    <p:sldId id="256" r:id="rId3"/>
    <p:sldId id="259" r:id="rId4"/>
    <p:sldId id="261" r:id="rId5"/>
    <p:sldId id="262" r:id="rId6"/>
    <p:sldId id="263" r:id="rId7"/>
    <p:sldId id="264" r:id="rId8"/>
    <p:sldId id="265" r:id="rId9"/>
    <p:sldId id="266" r:id="rId10"/>
  </p:sldIdLst>
  <p:sldSz cx="9144000" cy="5143500" type="screen16x9"/>
  <p:notesSz cx="6858000" cy="9144000"/>
  <p:embeddedFontLst>
    <p:embeddedFont>
      <p:font typeface="Arial Narrow" panose="020B0506020102020204" pitchFamily="34" charset="0"/>
      <p:regular r:id="rId12"/>
      <p:bold r:id="rId13"/>
      <p:italic r:id="rId14"/>
      <p:boldItalic r:id="rId15"/>
    </p:embeddedFont>
    <p:embeddedFont>
      <p:font typeface="Calibri" panose="020F0502020204030204" pitchFamily="34" charset="0"/>
      <p:regular r:id="rId16"/>
      <p:bold r:id="rId17"/>
      <p:italic r:id="rId18"/>
      <p:boldItalic r:id="rId19"/>
    </p:embeddedFont>
    <p:embeddedFont>
      <p:font typeface="Arial Black" panose="020B0A04020102020204" pitchFamily="34"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07033"/>
    <a:srgbClr val="990099"/>
    <a:srgbClr val="CC0099"/>
    <a:srgbClr val="FE9202"/>
    <a:srgbClr val="6C1A00"/>
    <a:srgbClr val="00AACC"/>
    <a:srgbClr val="5EEC3C"/>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994" y="-504"/>
      </p:cViewPr>
      <p:guideLst>
        <p:guide orient="horz" pos="1620"/>
        <p:guide pos="2880"/>
      </p:guideLst>
    </p:cSldViewPr>
  </p:slideViewPr>
  <p:notesTextViewPr>
    <p:cViewPr>
      <p:scale>
        <a:sx n="1" d="1"/>
        <a:sy n="1" d="1"/>
      </p:scale>
      <p:origin x="0" y="0"/>
    </p:cViewPr>
  </p:notesTextViewPr>
  <p:sorterViewPr>
    <p:cViewPr>
      <p:scale>
        <a:sx n="100" d="100"/>
        <a:sy n="100" d="100"/>
      </p:scale>
      <p:origin x="0" y="6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78565A-600F-4A3B-9EFD-04D5BDCE0521}" type="datetimeFigureOut">
              <a:rPr lang="en-US" smtClean="0"/>
              <a:t>4/15/2022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B367DE-A0A5-4066-8ADF-910C9F64B0CE}" type="slidenum">
              <a:rPr lang="en-US" smtClean="0"/>
              <a:t>‹#›</a:t>
            </a:fld>
            <a:endParaRPr lang="en-US"/>
          </a:p>
        </p:txBody>
      </p:sp>
    </p:spTree>
    <p:extLst>
      <p:ext uri="{BB962C8B-B14F-4D97-AF65-F5344CB8AC3E}">
        <p14:creationId xmlns:p14="http://schemas.microsoft.com/office/powerpoint/2010/main" val="265369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352A4B-6B7E-4293-BCFC-71C189B45BE4}" type="slidenum">
              <a:rPr lang="en-US" altLang="en-US"/>
              <a:pPr/>
              <a:t>9</a:t>
            </a:fld>
            <a:endParaRPr lang="en-US" alt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12490" y="2724455"/>
            <a:ext cx="5191970" cy="1374345"/>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212490" y="4098800"/>
            <a:ext cx="5191791" cy="610820"/>
          </a:xfrm>
        </p:spPr>
        <p:txBody>
          <a:bodyPr>
            <a:normAutofit/>
          </a:bodyPr>
          <a:lstStyle>
            <a:lvl1pPr marL="0" indent="0" algn="r">
              <a:buNone/>
              <a:defRPr sz="2800" b="0" i="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5CB09179-ACF6-4C2D-8444-222D3B1E8C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7024430" cy="91623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48966" y="1350110"/>
            <a:ext cx="8246070" cy="3512212"/>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433880"/>
            <a:ext cx="6413610" cy="572644"/>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1425" y="1044700"/>
            <a:ext cx="6413610"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86585"/>
            <a:ext cx="717713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36879" y="1481109"/>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6879" y="196093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0" y="1481109"/>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196093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4/15/2022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4/15/2022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4/15/2022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373E91B5-5095-42C4-9856-7C323DC144EA}"/>
              </a:ext>
            </a:extLst>
          </p:cNvPr>
          <p:cNvSpPr txBox="1"/>
          <p:nvPr/>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170" y="588720"/>
            <a:ext cx="7024430" cy="916230"/>
          </a:xfrm>
        </p:spPr>
        <p:txBody>
          <a:bodyPr/>
          <a:lstStyle/>
          <a:p>
            <a:r>
              <a:rPr lang="en-US" b="1" u="sng" dirty="0" smtClean="0">
                <a:solidFill>
                  <a:srgbClr val="FFCC66"/>
                </a:solidFill>
                <a:latin typeface="Arial Narrow" panose="020B0506020102020204" pitchFamily="34" charset="0"/>
              </a:rPr>
              <a:t>God had a plan from the beginning</a:t>
            </a:r>
            <a:endParaRPr lang="en-US" b="1" u="sng" dirty="0">
              <a:solidFill>
                <a:srgbClr val="FFCC66"/>
              </a:solidFill>
              <a:latin typeface="Arial Narrow" panose="020B0506020102020204" pitchFamily="34" charset="0"/>
            </a:endParaRPr>
          </a:p>
        </p:txBody>
      </p:sp>
      <p:sp>
        <p:nvSpPr>
          <p:cNvPr id="3" name="Content Placeholder 2"/>
          <p:cNvSpPr>
            <a:spLocks noGrp="1"/>
          </p:cNvSpPr>
          <p:nvPr>
            <p:ph idx="1"/>
          </p:nvPr>
        </p:nvSpPr>
        <p:spPr>
          <a:xfrm>
            <a:off x="0" y="1350110"/>
            <a:ext cx="9144000" cy="3512212"/>
          </a:xfrm>
        </p:spPr>
        <p:txBody>
          <a:bodyPr>
            <a:normAutofit/>
          </a:bodyPr>
          <a:lstStyle/>
          <a:p>
            <a:pPr marL="0" indent="0">
              <a:buNone/>
            </a:pPr>
            <a:r>
              <a:rPr lang="en-US" dirty="0" err="1"/>
              <a:t>Eph</a:t>
            </a:r>
            <a:r>
              <a:rPr lang="en-US" dirty="0"/>
              <a:t> </a:t>
            </a:r>
            <a:r>
              <a:rPr lang="en-US" dirty="0" smtClean="0"/>
              <a:t>1:4 …before the foundation of the earth…10 </a:t>
            </a:r>
            <a:r>
              <a:rPr lang="en-US" dirty="0"/>
              <a:t>that in the dispensation of the fullness of the times He might </a:t>
            </a:r>
            <a:r>
              <a:rPr lang="en-US" b="1" u="sng" dirty="0">
                <a:effectLst>
                  <a:outerShdw blurRad="38100" dist="38100" dir="2700000" algn="tl">
                    <a:srgbClr val="000000">
                      <a:alpha val="43137"/>
                    </a:srgbClr>
                  </a:outerShdw>
                </a:effectLst>
              </a:rPr>
              <a:t>gather together in one all things in Christ</a:t>
            </a:r>
            <a:r>
              <a:rPr lang="en-US" dirty="0"/>
              <a:t>, both which are in heaven and which are on earth--in Him.</a:t>
            </a:r>
          </a:p>
          <a:p>
            <a:pPr marL="0" indent="0">
              <a:buNone/>
            </a:pPr>
            <a:r>
              <a:rPr lang="en-US" dirty="0" smtClean="0"/>
              <a:t>Eph. 3:10 </a:t>
            </a:r>
            <a:r>
              <a:rPr lang="en-US" dirty="0"/>
              <a:t>to the intent that now </a:t>
            </a:r>
            <a:r>
              <a:rPr lang="en-US" b="1" u="sng" dirty="0">
                <a:effectLst>
                  <a:outerShdw blurRad="38100" dist="38100" dir="2700000" algn="tl">
                    <a:srgbClr val="000000">
                      <a:alpha val="43137"/>
                    </a:srgbClr>
                  </a:outerShdw>
                </a:effectLst>
              </a:rPr>
              <a:t>the manifold wisdom of God might be made known by the church </a:t>
            </a:r>
            <a:r>
              <a:rPr lang="en-US" dirty="0"/>
              <a:t>to the principalities and powers in the heavenly places</a:t>
            </a:r>
            <a:r>
              <a:rPr lang="en-US" dirty="0" smtClean="0"/>
              <a:t>, </a:t>
            </a:r>
            <a:r>
              <a:rPr lang="en-US" dirty="0"/>
              <a:t>(NKJV)</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409950"/>
            <a:ext cx="7010400" cy="1374345"/>
          </a:xfrm>
        </p:spPr>
        <p:txBody>
          <a:bodyPr>
            <a:noAutofit/>
          </a:bodyPr>
          <a:lstStyle/>
          <a:p>
            <a:r>
              <a:rPr lang="en-US" sz="11500" dirty="0" smtClean="0">
                <a:latin typeface="Arial Black" panose="020B0A04020102020204" pitchFamily="34" charset="0"/>
              </a:rPr>
              <a:t>What If?</a:t>
            </a:r>
            <a:endParaRPr lang="en-US" sz="11500" dirty="0">
              <a:latin typeface="Arial Black" panose="020B0A04020102020204" pitchFamily="34" charset="0"/>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133350"/>
            <a:ext cx="6413610" cy="572644"/>
          </a:xfrm>
        </p:spPr>
        <p:txBody>
          <a:bodyPr>
            <a:noAutofit/>
          </a:bodyPr>
          <a:lstStyle/>
          <a:p>
            <a:r>
              <a:rPr lang="en-US" sz="4000" dirty="0" smtClean="0">
                <a:latin typeface="Arial Black" panose="020B0A04020102020204" pitchFamily="34" charset="0"/>
              </a:rPr>
              <a:t>So What If…?</a:t>
            </a:r>
            <a:endParaRPr lang="en-US" sz="4000" dirty="0">
              <a:latin typeface="Arial Black" panose="020B0A04020102020204" pitchFamily="34" charset="0"/>
            </a:endParaRPr>
          </a:p>
        </p:txBody>
      </p:sp>
      <p:sp>
        <p:nvSpPr>
          <p:cNvPr id="5" name="Content Placeholder 4"/>
          <p:cNvSpPr>
            <a:spLocks noGrp="1"/>
          </p:cNvSpPr>
          <p:nvPr>
            <p:ph idx="1"/>
          </p:nvPr>
        </p:nvSpPr>
        <p:spPr>
          <a:xfrm>
            <a:off x="2209800" y="742950"/>
            <a:ext cx="6781800" cy="3810000"/>
          </a:xfrm>
        </p:spPr>
        <p:txBody>
          <a:bodyPr>
            <a:normAutofit fontScale="92500" lnSpcReduction="20000"/>
          </a:bodyPr>
          <a:lstStyle/>
          <a:p>
            <a:r>
              <a:rPr lang="en-US" dirty="0" smtClean="0"/>
              <a:t>Noah had not built the ark?</a:t>
            </a:r>
          </a:p>
          <a:p>
            <a:r>
              <a:rPr lang="en-US" dirty="0" smtClean="0"/>
              <a:t>God had not destroyed their world?</a:t>
            </a:r>
          </a:p>
          <a:p>
            <a:r>
              <a:rPr lang="en-US" dirty="0" smtClean="0"/>
              <a:t>Abraham had not followed God’s call?</a:t>
            </a:r>
          </a:p>
          <a:p>
            <a:r>
              <a:rPr lang="en-US" dirty="0" smtClean="0"/>
              <a:t>Moses did not go back to Egypt?</a:t>
            </a:r>
          </a:p>
          <a:p>
            <a:r>
              <a:rPr lang="en-US" dirty="0" smtClean="0"/>
              <a:t>Queen Esther did not plead for Jews?</a:t>
            </a:r>
          </a:p>
          <a:p>
            <a:r>
              <a:rPr lang="en-US" dirty="0" smtClean="0"/>
              <a:t>Jonah had not repented?</a:t>
            </a:r>
          </a:p>
          <a:p>
            <a:r>
              <a:rPr lang="en-US" dirty="0" smtClean="0"/>
              <a:t>Isaiah had not volunteered?</a:t>
            </a:r>
          </a:p>
          <a:p>
            <a:r>
              <a:rPr lang="en-US" dirty="0" smtClean="0"/>
              <a:t>Jeremiah did not let God’s word burn in his heart?</a:t>
            </a:r>
            <a:endParaRPr lang="en-US" dirty="0"/>
          </a:p>
        </p:txBody>
      </p:sp>
      <p:sp>
        <p:nvSpPr>
          <p:cNvPr id="2" name="TextBox 1"/>
          <p:cNvSpPr txBox="1"/>
          <p:nvPr/>
        </p:nvSpPr>
        <p:spPr>
          <a:xfrm>
            <a:off x="2228850" y="629632"/>
            <a:ext cx="6858000" cy="3724096"/>
          </a:xfrm>
          <a:prstGeom prst="rect">
            <a:avLst/>
          </a:prstGeom>
          <a:gradFill flip="none" rotWithShape="1">
            <a:gsLst>
              <a:gs pos="0">
                <a:srgbClr val="000082"/>
              </a:gs>
              <a:gs pos="48000">
                <a:srgbClr val="66008F"/>
              </a:gs>
              <a:gs pos="79000">
                <a:srgbClr val="BA0066"/>
              </a:gs>
              <a:gs pos="89999">
                <a:srgbClr val="FF0000"/>
              </a:gs>
              <a:gs pos="100000">
                <a:srgbClr val="FF8200"/>
              </a:gs>
            </a:gsLst>
            <a:path path="circle">
              <a:fillToRect l="50000" t="50000" r="50000" b="50000"/>
            </a:path>
            <a:tileRect/>
          </a:gradFill>
        </p:spPr>
        <p:txBody>
          <a:bodyPr wrap="square" rtlCol="0">
            <a:spAutoFit/>
          </a:bodyPr>
          <a:lstStyle/>
          <a:p>
            <a:r>
              <a:rPr lang="en-US" sz="3200" dirty="0" err="1">
                <a:solidFill>
                  <a:schemeClr val="bg1"/>
                </a:solidFill>
              </a:rPr>
              <a:t>Es</a:t>
            </a:r>
            <a:r>
              <a:rPr lang="en-US" sz="3200" dirty="0">
                <a:solidFill>
                  <a:schemeClr val="bg1"/>
                </a:solidFill>
              </a:rPr>
              <a:t> 4:14 "For if you remain completely silent at this time, relief and deliverance will arise for the Jews from another place, but you and your father's house will perish. Yet who knows whether </a:t>
            </a:r>
            <a:r>
              <a:rPr lang="en-US" sz="3600" b="1" dirty="0">
                <a:solidFill>
                  <a:schemeClr val="bg1"/>
                </a:solidFill>
                <a:effectLst>
                  <a:outerShdw blurRad="38100" dist="38100" dir="2700000" algn="tl">
                    <a:srgbClr val="000000">
                      <a:alpha val="43137"/>
                    </a:srgbClr>
                  </a:outerShdw>
                </a:effectLst>
              </a:rPr>
              <a:t>you have come to the kingdom for such a time as this</a:t>
            </a:r>
            <a:r>
              <a:rPr lang="en-US" sz="3200" dirty="0" smtClean="0">
                <a:solidFill>
                  <a:schemeClr val="bg1"/>
                </a:solidFill>
              </a:rPr>
              <a:t>?" </a:t>
            </a:r>
            <a:r>
              <a:rPr lang="en-US" sz="3200" dirty="0">
                <a:solidFill>
                  <a:schemeClr val="bg1"/>
                </a:solidFill>
              </a:rPr>
              <a:t>(NKJV</a:t>
            </a:r>
            <a:r>
              <a:rPr lang="en-US" sz="3200" dirty="0" smtClean="0">
                <a:solidFill>
                  <a:schemeClr val="bg1"/>
                </a:solidFill>
              </a:rPr>
              <a:t>)</a:t>
            </a:r>
            <a:endParaRPr lang="en-US" sz="3200" dirty="0">
              <a:solidFill>
                <a:schemeClr val="bg1"/>
              </a:solidFill>
            </a:endParaRPr>
          </a:p>
        </p:txBody>
      </p:sp>
      <p:sp>
        <p:nvSpPr>
          <p:cNvPr id="6" name="TextBox 5"/>
          <p:cNvSpPr txBox="1"/>
          <p:nvPr/>
        </p:nvSpPr>
        <p:spPr>
          <a:xfrm>
            <a:off x="2228850" y="625762"/>
            <a:ext cx="6858000" cy="3539430"/>
          </a:xfrm>
          <a:prstGeom prst="rect">
            <a:avLst/>
          </a:prstGeom>
          <a:solidFill>
            <a:schemeClr val="tx1"/>
          </a:solidFill>
        </p:spPr>
        <p:txBody>
          <a:bodyPr wrap="square" rtlCol="0">
            <a:spAutoFit/>
          </a:bodyPr>
          <a:lstStyle/>
          <a:p>
            <a:r>
              <a:rPr lang="en-US" sz="3200" dirty="0" err="1">
                <a:solidFill>
                  <a:schemeClr val="bg1"/>
                </a:solidFill>
              </a:rPr>
              <a:t>Jer</a:t>
            </a:r>
            <a:r>
              <a:rPr lang="en-US" sz="3200" dirty="0">
                <a:solidFill>
                  <a:schemeClr val="bg1"/>
                </a:solidFill>
              </a:rPr>
              <a:t> 20:9 Then I said, "I will not make mention of Him, Nor speak anymore in His name." But His word was in my heart like a burning fire Shut up in my bones; I was weary of holding it back, And I could not</a:t>
            </a:r>
            <a:r>
              <a:rPr lang="en-US" sz="3200" dirty="0" smtClean="0">
                <a:solidFill>
                  <a:schemeClr val="bg1"/>
                </a:solidFill>
              </a:rPr>
              <a:t>.  </a:t>
            </a:r>
            <a:r>
              <a:rPr lang="en-US" sz="3200" dirty="0">
                <a:solidFill>
                  <a:schemeClr val="bg1"/>
                </a:solidFill>
              </a:rPr>
              <a:t>(NKJV</a:t>
            </a:r>
            <a:r>
              <a:rPr lang="en-US" sz="3200" dirty="0" smtClean="0">
                <a:solidFill>
                  <a:schemeClr val="bg1"/>
                </a:solidFill>
              </a:rPr>
              <a:t>)</a:t>
            </a:r>
          </a:p>
          <a:p>
            <a:endParaRPr lang="en-US" sz="3200" dirty="0" err="1">
              <a:solidFill>
                <a:schemeClr val="bg1"/>
              </a:solidFill>
            </a:endParaRP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xit" presetSubtype="0" fill="hold" grpId="1" nodeType="clickEffect">
                                  <p:stCondLst>
                                    <p:cond delay="0"/>
                                  </p:stCondLst>
                                  <p:childTnLst>
                                    <p:animEffect transition="out" filter="fade">
                                      <p:cBhvr>
                                        <p:cTn id="38" dur="1000"/>
                                        <p:tgtEl>
                                          <p:spTgt spid="2"/>
                                        </p:tgtEl>
                                      </p:cBhvr>
                                    </p:animEffect>
                                    <p:anim calcmode="lin" valueType="num">
                                      <p:cBhvr>
                                        <p:cTn id="39" dur="1000"/>
                                        <p:tgtEl>
                                          <p:spTgt spid="2"/>
                                        </p:tgtEl>
                                        <p:attrNameLst>
                                          <p:attrName>ppt_x</p:attrName>
                                        </p:attrNameLst>
                                      </p:cBhvr>
                                      <p:tavLst>
                                        <p:tav tm="0">
                                          <p:val>
                                            <p:strVal val="ppt_x"/>
                                          </p:val>
                                        </p:tav>
                                        <p:tav tm="100000">
                                          <p:val>
                                            <p:strVal val="ppt_x"/>
                                          </p:val>
                                        </p:tav>
                                      </p:tavLst>
                                    </p:anim>
                                    <p:anim calcmode="lin" valueType="num">
                                      <p:cBhvr>
                                        <p:cTn id="40" dur="1000"/>
                                        <p:tgtEl>
                                          <p:spTgt spid="2"/>
                                        </p:tgtEl>
                                        <p:attrNameLst>
                                          <p:attrName>ppt_y</p:attrName>
                                        </p:attrNameLst>
                                      </p:cBhvr>
                                      <p:tavLst>
                                        <p:tav tm="0">
                                          <p:val>
                                            <p:strVal val="ppt_y"/>
                                          </p:val>
                                        </p:tav>
                                        <p:tav tm="100000">
                                          <p:val>
                                            <p:strVal val="ppt_y+.1"/>
                                          </p:val>
                                        </p:tav>
                                      </p:tavLst>
                                    </p:anim>
                                    <p:set>
                                      <p:cBhvr>
                                        <p:cTn id="41" dur="1" fill="hold">
                                          <p:stCondLst>
                                            <p:cond delay="999"/>
                                          </p:stCondLst>
                                        </p:cTn>
                                        <p:tgtEl>
                                          <p:spTgt spid="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wipe(left)">
                                      <p:cBhvr>
                                        <p:cTn id="46" dur="5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Effect transition="in" filter="wipe(left)">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wipe(left)">
                                      <p:cBhvr>
                                        <p:cTn id="56" dur="500"/>
                                        <p:tgtEl>
                                          <p:spTgt spid="5">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1"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p:cTn id="61" dur="1000" fill="hold"/>
                                        <p:tgtEl>
                                          <p:spTgt spid="6"/>
                                        </p:tgtEl>
                                        <p:attrNameLst>
                                          <p:attrName>ppt_w</p:attrName>
                                        </p:attrNameLst>
                                      </p:cBhvr>
                                      <p:tavLst>
                                        <p:tav tm="0">
                                          <p:val>
                                            <p:fltVal val="0"/>
                                          </p:val>
                                        </p:tav>
                                        <p:tav tm="100000">
                                          <p:val>
                                            <p:strVal val="#ppt_w"/>
                                          </p:val>
                                        </p:tav>
                                      </p:tavLst>
                                    </p:anim>
                                    <p:anim calcmode="lin" valueType="num">
                                      <p:cBhvr>
                                        <p:cTn id="62" dur="1000" fill="hold"/>
                                        <p:tgtEl>
                                          <p:spTgt spid="6"/>
                                        </p:tgtEl>
                                        <p:attrNameLst>
                                          <p:attrName>ppt_h</p:attrName>
                                        </p:attrNameLst>
                                      </p:cBhvr>
                                      <p:tavLst>
                                        <p:tav tm="0">
                                          <p:val>
                                            <p:fltVal val="0"/>
                                          </p:val>
                                        </p:tav>
                                        <p:tav tm="100000">
                                          <p:val>
                                            <p:strVal val="#ppt_h"/>
                                          </p:val>
                                        </p:tav>
                                      </p:tavLst>
                                    </p:anim>
                                    <p:anim calcmode="lin" valueType="num">
                                      <p:cBhvr>
                                        <p:cTn id="63" dur="1000" fill="hold"/>
                                        <p:tgtEl>
                                          <p:spTgt spid="6"/>
                                        </p:tgtEl>
                                        <p:attrNameLst>
                                          <p:attrName>style.rotation</p:attrName>
                                        </p:attrNameLst>
                                      </p:cBhvr>
                                      <p:tavLst>
                                        <p:tav tm="0">
                                          <p:val>
                                            <p:fltVal val="90"/>
                                          </p:val>
                                        </p:tav>
                                        <p:tav tm="100000">
                                          <p:val>
                                            <p:fltVal val="0"/>
                                          </p:val>
                                        </p:tav>
                                      </p:tavLst>
                                    </p:anim>
                                    <p:animEffect transition="in" filter="fade">
                                      <p:cBhvr>
                                        <p:cTn id="64" dur="1000"/>
                                        <p:tgtEl>
                                          <p:spTgt spid="6"/>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xit" presetSubtype="32" fill="hold" grpId="0" nodeType="clickEffect">
                                  <p:stCondLst>
                                    <p:cond delay="0"/>
                                  </p:stCondLst>
                                  <p:childTnLst>
                                    <p:anim calcmode="lin" valueType="num">
                                      <p:cBhvr>
                                        <p:cTn id="68" dur="500"/>
                                        <p:tgtEl>
                                          <p:spTgt spid="6"/>
                                        </p:tgtEl>
                                        <p:attrNameLst>
                                          <p:attrName>ppt_w</p:attrName>
                                        </p:attrNameLst>
                                      </p:cBhvr>
                                      <p:tavLst>
                                        <p:tav tm="0">
                                          <p:val>
                                            <p:strVal val="ppt_w"/>
                                          </p:val>
                                        </p:tav>
                                        <p:tav tm="100000">
                                          <p:val>
                                            <p:fltVal val="0"/>
                                          </p:val>
                                        </p:tav>
                                      </p:tavLst>
                                    </p:anim>
                                    <p:anim calcmode="lin" valueType="num">
                                      <p:cBhvr>
                                        <p:cTn id="69" dur="500"/>
                                        <p:tgtEl>
                                          <p:spTgt spid="6"/>
                                        </p:tgtEl>
                                        <p:attrNameLst>
                                          <p:attrName>ppt_h</p:attrName>
                                        </p:attrNameLst>
                                      </p:cBhvr>
                                      <p:tavLst>
                                        <p:tav tm="0">
                                          <p:val>
                                            <p:strVal val="ppt_h"/>
                                          </p:val>
                                        </p:tav>
                                        <p:tav tm="100000">
                                          <p:val>
                                            <p:fltVal val="0"/>
                                          </p:val>
                                        </p:tav>
                                      </p:tavLst>
                                    </p:anim>
                                    <p:animEffect transition="out" filter="fade">
                                      <p:cBhvr>
                                        <p:cTn id="70" dur="500"/>
                                        <p:tgtEl>
                                          <p:spTgt spid="6"/>
                                        </p:tgtEl>
                                      </p:cBhvr>
                                    </p:animEffect>
                                    <p:set>
                                      <p:cBhvr>
                                        <p:cTn id="7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75056"/>
            <a:ext cx="6413610" cy="572644"/>
          </a:xfrm>
        </p:spPr>
        <p:txBody>
          <a:bodyPr>
            <a:noAutofit/>
          </a:bodyPr>
          <a:lstStyle/>
          <a:p>
            <a:r>
              <a:rPr lang="en-US" sz="4000" dirty="0" smtClean="0">
                <a:latin typeface="Arial Black" panose="020B0A04020102020204" pitchFamily="34" charset="0"/>
              </a:rPr>
              <a:t>So What If…?</a:t>
            </a:r>
            <a:endParaRPr lang="en-US" sz="4000" dirty="0">
              <a:latin typeface="Arial Black" panose="020B0A04020102020204" pitchFamily="34" charset="0"/>
            </a:endParaRPr>
          </a:p>
        </p:txBody>
      </p:sp>
      <p:sp>
        <p:nvSpPr>
          <p:cNvPr id="5" name="Content Placeholder 4"/>
          <p:cNvSpPr>
            <a:spLocks noGrp="1"/>
          </p:cNvSpPr>
          <p:nvPr>
            <p:ph idx="1"/>
          </p:nvPr>
        </p:nvSpPr>
        <p:spPr>
          <a:xfrm>
            <a:off x="2286000" y="526673"/>
            <a:ext cx="6781800" cy="3810000"/>
          </a:xfrm>
        </p:spPr>
        <p:txBody>
          <a:bodyPr>
            <a:normAutofit/>
          </a:bodyPr>
          <a:lstStyle/>
          <a:p>
            <a:r>
              <a:rPr lang="en-US" dirty="0" smtClean="0"/>
              <a:t>Jesus had yielded to Satan’s temptations?</a:t>
            </a:r>
          </a:p>
          <a:p>
            <a:r>
              <a:rPr lang="en-US" dirty="0" smtClean="0"/>
              <a:t>Came down from the cross?</a:t>
            </a:r>
          </a:p>
          <a:p>
            <a:r>
              <a:rPr lang="en-US" dirty="0" smtClean="0"/>
              <a:t>Died like John the </a:t>
            </a:r>
            <a:r>
              <a:rPr lang="en-US" dirty="0" err="1" smtClean="0"/>
              <a:t>baptiser</a:t>
            </a:r>
            <a:r>
              <a:rPr lang="en-US" dirty="0" smtClean="0"/>
              <a:t>?</a:t>
            </a:r>
          </a:p>
          <a:p>
            <a:r>
              <a:rPr lang="en-US" dirty="0" smtClean="0"/>
              <a:t>Decided not to come at all?</a:t>
            </a:r>
          </a:p>
          <a:p>
            <a:r>
              <a:rPr lang="en-US" dirty="0" smtClean="0"/>
              <a:t>1</a:t>
            </a:r>
            <a:r>
              <a:rPr lang="en-US" baseline="30000" dirty="0" smtClean="0"/>
              <a:t>st</a:t>
            </a:r>
            <a:r>
              <a:rPr lang="en-US" dirty="0" smtClean="0"/>
              <a:t> Century saints had not spread the word of God throughout the world</a:t>
            </a:r>
          </a:p>
          <a:p>
            <a:endParaRPr lang="en-US" dirty="0" smtClean="0"/>
          </a:p>
        </p:txBody>
      </p:sp>
      <p:sp>
        <p:nvSpPr>
          <p:cNvPr id="7" name="TextBox 6"/>
          <p:cNvSpPr txBox="1"/>
          <p:nvPr/>
        </p:nvSpPr>
        <p:spPr>
          <a:xfrm>
            <a:off x="2286000" y="590550"/>
            <a:ext cx="6858000" cy="4031873"/>
          </a:xfrm>
          <a:prstGeom prst="rect">
            <a:avLst/>
          </a:prstGeom>
          <a:solidFill>
            <a:schemeClr val="tx1"/>
          </a:solidFill>
        </p:spPr>
        <p:txBody>
          <a:bodyPr wrap="square" rtlCol="0">
            <a:spAutoFit/>
          </a:bodyPr>
          <a:lstStyle/>
          <a:p>
            <a:r>
              <a:rPr lang="en-US" sz="3200" dirty="0" err="1">
                <a:solidFill>
                  <a:schemeClr val="bg1"/>
                </a:solidFill>
              </a:rPr>
              <a:t>Php</a:t>
            </a:r>
            <a:r>
              <a:rPr lang="en-US" sz="3200" dirty="0">
                <a:solidFill>
                  <a:schemeClr val="bg1"/>
                </a:solidFill>
              </a:rPr>
              <a:t> 2:5 Let this mind be in you which was also in Christ Jesus,</a:t>
            </a:r>
          </a:p>
          <a:p>
            <a:r>
              <a:rPr lang="en-US" sz="3200" dirty="0">
                <a:solidFill>
                  <a:schemeClr val="bg1"/>
                </a:solidFill>
              </a:rPr>
              <a:t> 6 who, being in the form of God, did not consider it robbery to be equal with God,</a:t>
            </a:r>
          </a:p>
          <a:p>
            <a:r>
              <a:rPr lang="en-US" sz="3200" dirty="0">
                <a:solidFill>
                  <a:schemeClr val="bg1"/>
                </a:solidFill>
              </a:rPr>
              <a:t> 7 but made Himself of no reputation, taking the form of a bondservant, and coming in the likeness of men</a:t>
            </a:r>
            <a:r>
              <a:rPr lang="en-US" sz="3200" dirty="0" smtClean="0">
                <a:solidFill>
                  <a:schemeClr val="bg1"/>
                </a:solidFill>
              </a:rPr>
              <a:t>. </a:t>
            </a:r>
            <a:r>
              <a:rPr lang="en-US" sz="3200" dirty="0">
                <a:solidFill>
                  <a:schemeClr val="bg1"/>
                </a:solidFill>
              </a:rPr>
              <a:t>(NKJV</a:t>
            </a:r>
            <a:r>
              <a:rPr lang="en-US" sz="3200" dirty="0" smtClean="0">
                <a:solidFill>
                  <a:schemeClr val="bg1"/>
                </a:solidFill>
              </a:rPr>
              <a:t>)</a:t>
            </a:r>
            <a:endParaRPr lang="en-US" sz="3200" dirty="0">
              <a:solidFill>
                <a:schemeClr val="bg1"/>
              </a:solidFill>
            </a:endParaRPr>
          </a:p>
        </p:txBody>
      </p:sp>
      <p:sp>
        <p:nvSpPr>
          <p:cNvPr id="8" name="TextBox 7"/>
          <p:cNvSpPr txBox="1"/>
          <p:nvPr/>
        </p:nvSpPr>
        <p:spPr>
          <a:xfrm>
            <a:off x="2343150" y="571500"/>
            <a:ext cx="6858000" cy="3046988"/>
          </a:xfrm>
          <a:prstGeom prst="rect">
            <a:avLst/>
          </a:prstGeom>
          <a:solidFill>
            <a:schemeClr val="tx1"/>
          </a:solidFill>
        </p:spPr>
        <p:txBody>
          <a:bodyPr wrap="square" rtlCol="0">
            <a:spAutoFit/>
          </a:bodyPr>
          <a:lstStyle/>
          <a:p>
            <a:r>
              <a:rPr lang="en-US" sz="3200" dirty="0">
                <a:solidFill>
                  <a:schemeClr val="bg1"/>
                </a:solidFill>
              </a:rPr>
              <a:t>Ro 5:8 But God demonstrates His own love toward us, in that while we were still sinners, Christ died for us.</a:t>
            </a:r>
          </a:p>
          <a:p>
            <a:r>
              <a:rPr lang="en-US" sz="3200" dirty="0">
                <a:solidFill>
                  <a:schemeClr val="bg1"/>
                </a:solidFill>
              </a:rPr>
              <a:t> 9 Much more then, having now been justified by His blood, we shall be saved from wrath through Him</a:t>
            </a:r>
            <a:r>
              <a:rPr lang="en-US" sz="3200" dirty="0" smtClean="0">
                <a:solidFill>
                  <a:schemeClr val="bg1"/>
                </a:solidFill>
              </a:rPr>
              <a:t>. </a:t>
            </a:r>
            <a:r>
              <a:rPr lang="en-US" sz="3200" dirty="0">
                <a:solidFill>
                  <a:schemeClr val="bg1"/>
                </a:solidFill>
              </a:rPr>
              <a:t>(NKJV</a:t>
            </a:r>
            <a:r>
              <a:rPr lang="en-US" sz="3200" dirty="0" smtClean="0">
                <a:solidFill>
                  <a:schemeClr val="bg1"/>
                </a:solidFill>
              </a:rPr>
              <a:t>)</a:t>
            </a:r>
            <a:endParaRPr lang="en-US" sz="3200" dirty="0">
              <a:solidFill>
                <a:schemeClr val="bg1"/>
              </a:solidFill>
            </a:endParaRPr>
          </a:p>
        </p:txBody>
      </p:sp>
      <p:sp>
        <p:nvSpPr>
          <p:cNvPr id="9" name="TextBox 8"/>
          <p:cNvSpPr txBox="1"/>
          <p:nvPr/>
        </p:nvSpPr>
        <p:spPr>
          <a:xfrm>
            <a:off x="2209800" y="861120"/>
            <a:ext cx="6858000" cy="3539430"/>
          </a:xfrm>
          <a:prstGeom prst="rect">
            <a:avLst/>
          </a:prstGeom>
          <a:solidFill>
            <a:schemeClr val="tx1"/>
          </a:solidFill>
        </p:spPr>
        <p:txBody>
          <a:bodyPr wrap="square" rtlCol="0">
            <a:spAutoFit/>
          </a:bodyPr>
          <a:lstStyle/>
          <a:p>
            <a:r>
              <a:rPr lang="en-US" sz="3200" dirty="0">
                <a:solidFill>
                  <a:schemeClr val="bg1"/>
                </a:solidFill>
              </a:rPr>
              <a:t>Col 1:6 which has come to you, </a:t>
            </a:r>
            <a:r>
              <a:rPr lang="en-US" sz="3200" b="1" dirty="0">
                <a:solidFill>
                  <a:schemeClr val="bg1"/>
                </a:solidFill>
              </a:rPr>
              <a:t>as it has also in all the world, </a:t>
            </a:r>
          </a:p>
          <a:p>
            <a:r>
              <a:rPr lang="en-US" sz="3200" dirty="0">
                <a:solidFill>
                  <a:schemeClr val="bg1"/>
                </a:solidFill>
              </a:rPr>
              <a:t>Col 1:23 </a:t>
            </a:r>
            <a:r>
              <a:rPr lang="en-US" sz="3200" dirty="0" smtClean="0">
                <a:solidFill>
                  <a:schemeClr val="bg1"/>
                </a:solidFill>
              </a:rPr>
              <a:t>… the </a:t>
            </a:r>
            <a:r>
              <a:rPr lang="en-US" sz="3200" dirty="0">
                <a:solidFill>
                  <a:schemeClr val="bg1"/>
                </a:solidFill>
              </a:rPr>
              <a:t>hope of the gospel which you heard, which was </a:t>
            </a:r>
            <a:r>
              <a:rPr lang="en-US" sz="3200" b="1" dirty="0">
                <a:solidFill>
                  <a:schemeClr val="bg1"/>
                </a:solidFill>
              </a:rPr>
              <a:t>preached to every creature under heaven</a:t>
            </a:r>
            <a:r>
              <a:rPr lang="en-US" sz="3200" dirty="0">
                <a:solidFill>
                  <a:schemeClr val="bg1"/>
                </a:solidFill>
              </a:rPr>
              <a:t>, of which I, Paul, became a minister</a:t>
            </a:r>
            <a:r>
              <a:rPr lang="en-US" sz="3200" dirty="0" smtClean="0">
                <a:solidFill>
                  <a:schemeClr val="bg1"/>
                </a:solidFill>
              </a:rPr>
              <a:t>.  </a:t>
            </a:r>
            <a:r>
              <a:rPr lang="en-US" sz="3200" dirty="0">
                <a:solidFill>
                  <a:schemeClr val="bg1"/>
                </a:solidFill>
              </a:rPr>
              <a:t>(NKJV)</a:t>
            </a:r>
          </a:p>
          <a:p>
            <a:endParaRPr lang="en-US" sz="3200" dirty="0">
              <a:solidFill>
                <a:schemeClr val="bg1"/>
              </a:solidFill>
            </a:endParaRPr>
          </a:p>
        </p:txBody>
      </p:sp>
    </p:spTree>
    <p:extLst>
      <p:ext uri="{BB962C8B-B14F-4D97-AF65-F5344CB8AC3E}">
        <p14:creationId xmlns:p14="http://schemas.microsoft.com/office/powerpoint/2010/main" val="233100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0" nodeType="clickEffect">
                                  <p:stCondLst>
                                    <p:cond delay="0"/>
                                  </p:stCondLst>
                                  <p:childTnLst>
                                    <p:anim calcmode="lin" valueType="num">
                                      <p:cBhvr>
                                        <p:cTn id="34" dur="500"/>
                                        <p:tgtEl>
                                          <p:spTgt spid="7"/>
                                        </p:tgtEl>
                                        <p:attrNameLst>
                                          <p:attrName>ppt_w</p:attrName>
                                        </p:attrNameLst>
                                      </p:cBhvr>
                                      <p:tavLst>
                                        <p:tav tm="0">
                                          <p:val>
                                            <p:strVal val="ppt_w"/>
                                          </p:val>
                                        </p:tav>
                                        <p:tav tm="100000">
                                          <p:val>
                                            <p:fltVal val="0"/>
                                          </p:val>
                                        </p:tav>
                                      </p:tavLst>
                                    </p:anim>
                                    <p:anim calcmode="lin" valueType="num">
                                      <p:cBhvr>
                                        <p:cTn id="35" dur="500"/>
                                        <p:tgtEl>
                                          <p:spTgt spid="7"/>
                                        </p:tgtEl>
                                        <p:attrNameLst>
                                          <p:attrName>ppt_h</p:attrName>
                                        </p:attrNameLst>
                                      </p:cBhvr>
                                      <p:tavLst>
                                        <p:tav tm="0">
                                          <p:val>
                                            <p:strVal val="ppt_h"/>
                                          </p:val>
                                        </p:tav>
                                        <p:tav tm="100000">
                                          <p:val>
                                            <p:fltVal val="0"/>
                                          </p:val>
                                        </p:tav>
                                      </p:tavLst>
                                    </p:anim>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1"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fltVal val="0"/>
                                          </p:val>
                                        </p:tav>
                                        <p:tav tm="100000">
                                          <p:val>
                                            <p:strVal val="#ppt_w"/>
                                          </p:val>
                                        </p:tav>
                                      </p:tavLst>
                                    </p:anim>
                                    <p:anim calcmode="lin" valueType="num">
                                      <p:cBhvr>
                                        <p:cTn id="43" dur="1000" fill="hold"/>
                                        <p:tgtEl>
                                          <p:spTgt spid="8"/>
                                        </p:tgtEl>
                                        <p:attrNameLst>
                                          <p:attrName>ppt_h</p:attrName>
                                        </p:attrNameLst>
                                      </p:cBhvr>
                                      <p:tavLst>
                                        <p:tav tm="0">
                                          <p:val>
                                            <p:fltVal val="0"/>
                                          </p:val>
                                        </p:tav>
                                        <p:tav tm="100000">
                                          <p:val>
                                            <p:strVal val="#ppt_h"/>
                                          </p:val>
                                        </p:tav>
                                      </p:tavLst>
                                    </p:anim>
                                    <p:anim calcmode="lin" valueType="num">
                                      <p:cBhvr>
                                        <p:cTn id="44" dur="1000" fill="hold"/>
                                        <p:tgtEl>
                                          <p:spTgt spid="8"/>
                                        </p:tgtEl>
                                        <p:attrNameLst>
                                          <p:attrName>style.rotation</p:attrName>
                                        </p:attrNameLst>
                                      </p:cBhvr>
                                      <p:tavLst>
                                        <p:tav tm="0">
                                          <p:val>
                                            <p:fltVal val="90"/>
                                          </p:val>
                                        </p:tav>
                                        <p:tav tm="100000">
                                          <p:val>
                                            <p:fltVal val="0"/>
                                          </p:val>
                                        </p:tav>
                                      </p:tavLst>
                                    </p:anim>
                                    <p:animEffect transition="in" filter="fade">
                                      <p:cBhvr>
                                        <p:cTn id="45" dur="1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xit" presetSubtype="32" fill="hold" grpId="0" nodeType="clickEffect">
                                  <p:stCondLst>
                                    <p:cond delay="0"/>
                                  </p:stCondLst>
                                  <p:childTnLst>
                                    <p:anim calcmode="lin" valueType="num">
                                      <p:cBhvr>
                                        <p:cTn id="49" dur="500"/>
                                        <p:tgtEl>
                                          <p:spTgt spid="8"/>
                                        </p:tgtEl>
                                        <p:attrNameLst>
                                          <p:attrName>ppt_w</p:attrName>
                                        </p:attrNameLst>
                                      </p:cBhvr>
                                      <p:tavLst>
                                        <p:tav tm="0">
                                          <p:val>
                                            <p:strVal val="ppt_w"/>
                                          </p:val>
                                        </p:tav>
                                        <p:tav tm="100000">
                                          <p:val>
                                            <p:fltVal val="0"/>
                                          </p:val>
                                        </p:tav>
                                      </p:tavLst>
                                    </p:anim>
                                    <p:anim calcmode="lin" valueType="num">
                                      <p:cBhvr>
                                        <p:cTn id="50" dur="500"/>
                                        <p:tgtEl>
                                          <p:spTgt spid="8"/>
                                        </p:tgtEl>
                                        <p:attrNameLst>
                                          <p:attrName>ppt_h</p:attrName>
                                        </p:attrNameLst>
                                      </p:cBhvr>
                                      <p:tavLst>
                                        <p:tav tm="0">
                                          <p:val>
                                            <p:strVal val="ppt_h"/>
                                          </p:val>
                                        </p:tav>
                                        <p:tav tm="100000">
                                          <p:val>
                                            <p:fltVal val="0"/>
                                          </p:val>
                                        </p:tav>
                                      </p:tavLst>
                                    </p:anim>
                                    <p:animEffect transition="out" filter="fade">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wipe(left)">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1"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p:cTn id="62" dur="1000" fill="hold"/>
                                        <p:tgtEl>
                                          <p:spTgt spid="9"/>
                                        </p:tgtEl>
                                        <p:attrNameLst>
                                          <p:attrName>ppt_w</p:attrName>
                                        </p:attrNameLst>
                                      </p:cBhvr>
                                      <p:tavLst>
                                        <p:tav tm="0">
                                          <p:val>
                                            <p:fltVal val="0"/>
                                          </p:val>
                                        </p:tav>
                                        <p:tav tm="100000">
                                          <p:val>
                                            <p:strVal val="#ppt_w"/>
                                          </p:val>
                                        </p:tav>
                                      </p:tavLst>
                                    </p:anim>
                                    <p:anim calcmode="lin" valueType="num">
                                      <p:cBhvr>
                                        <p:cTn id="63" dur="1000" fill="hold"/>
                                        <p:tgtEl>
                                          <p:spTgt spid="9"/>
                                        </p:tgtEl>
                                        <p:attrNameLst>
                                          <p:attrName>ppt_h</p:attrName>
                                        </p:attrNameLst>
                                      </p:cBhvr>
                                      <p:tavLst>
                                        <p:tav tm="0">
                                          <p:val>
                                            <p:fltVal val="0"/>
                                          </p:val>
                                        </p:tav>
                                        <p:tav tm="100000">
                                          <p:val>
                                            <p:strVal val="#ppt_h"/>
                                          </p:val>
                                        </p:tav>
                                      </p:tavLst>
                                    </p:anim>
                                    <p:anim calcmode="lin" valueType="num">
                                      <p:cBhvr>
                                        <p:cTn id="64" dur="1000" fill="hold"/>
                                        <p:tgtEl>
                                          <p:spTgt spid="9"/>
                                        </p:tgtEl>
                                        <p:attrNameLst>
                                          <p:attrName>style.rotation</p:attrName>
                                        </p:attrNameLst>
                                      </p:cBhvr>
                                      <p:tavLst>
                                        <p:tav tm="0">
                                          <p:val>
                                            <p:fltVal val="90"/>
                                          </p:val>
                                        </p:tav>
                                        <p:tav tm="100000">
                                          <p:val>
                                            <p:fltVal val="0"/>
                                          </p:val>
                                        </p:tav>
                                      </p:tavLst>
                                    </p:anim>
                                    <p:animEffect transition="in" filter="fade">
                                      <p:cBhvr>
                                        <p:cTn id="65" dur="10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xit" presetSubtype="32" fill="hold" grpId="0" nodeType="clickEffect">
                                  <p:stCondLst>
                                    <p:cond delay="0"/>
                                  </p:stCondLst>
                                  <p:childTnLst>
                                    <p:anim calcmode="lin" valueType="num">
                                      <p:cBhvr>
                                        <p:cTn id="69" dur="500"/>
                                        <p:tgtEl>
                                          <p:spTgt spid="9"/>
                                        </p:tgtEl>
                                        <p:attrNameLst>
                                          <p:attrName>ppt_w</p:attrName>
                                        </p:attrNameLst>
                                      </p:cBhvr>
                                      <p:tavLst>
                                        <p:tav tm="0">
                                          <p:val>
                                            <p:strVal val="ppt_w"/>
                                          </p:val>
                                        </p:tav>
                                        <p:tav tm="100000">
                                          <p:val>
                                            <p:fltVal val="0"/>
                                          </p:val>
                                        </p:tav>
                                      </p:tavLst>
                                    </p:anim>
                                    <p:anim calcmode="lin" valueType="num">
                                      <p:cBhvr>
                                        <p:cTn id="70" dur="500"/>
                                        <p:tgtEl>
                                          <p:spTgt spid="9"/>
                                        </p:tgtEl>
                                        <p:attrNameLst>
                                          <p:attrName>ppt_h</p:attrName>
                                        </p:attrNameLst>
                                      </p:cBhvr>
                                      <p:tavLst>
                                        <p:tav tm="0">
                                          <p:val>
                                            <p:strVal val="ppt_h"/>
                                          </p:val>
                                        </p:tav>
                                        <p:tav tm="100000">
                                          <p:val>
                                            <p:fltVal val="0"/>
                                          </p:val>
                                        </p:tav>
                                      </p:tavLst>
                                    </p:anim>
                                    <p:animEffect transition="out" filter="fade">
                                      <p:cBhvr>
                                        <p:cTn id="71" dur="500"/>
                                        <p:tgtEl>
                                          <p:spTgt spid="9"/>
                                        </p:tgtEl>
                                      </p:cBhvr>
                                    </p:animEffect>
                                    <p:set>
                                      <p:cBhvr>
                                        <p:cTn id="7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75056"/>
            <a:ext cx="6413610" cy="572644"/>
          </a:xfrm>
        </p:spPr>
        <p:txBody>
          <a:bodyPr>
            <a:noAutofit/>
          </a:bodyPr>
          <a:lstStyle/>
          <a:p>
            <a:r>
              <a:rPr lang="en-US" sz="4000" dirty="0" smtClean="0">
                <a:latin typeface="Arial Black" panose="020B0A04020102020204" pitchFamily="34" charset="0"/>
              </a:rPr>
              <a:t>So What If…?</a:t>
            </a:r>
            <a:endParaRPr lang="en-US" sz="4000" dirty="0">
              <a:latin typeface="Arial Black" panose="020B0A04020102020204" pitchFamily="34" charset="0"/>
            </a:endParaRPr>
          </a:p>
        </p:txBody>
      </p:sp>
      <p:sp>
        <p:nvSpPr>
          <p:cNvPr id="5" name="Content Placeholder 4"/>
          <p:cNvSpPr>
            <a:spLocks noGrp="1"/>
          </p:cNvSpPr>
          <p:nvPr>
            <p:ph idx="1"/>
          </p:nvPr>
        </p:nvSpPr>
        <p:spPr>
          <a:xfrm>
            <a:off x="2514600" y="514350"/>
            <a:ext cx="6781800" cy="4407277"/>
          </a:xfrm>
        </p:spPr>
        <p:txBody>
          <a:bodyPr>
            <a:noAutofit/>
          </a:bodyPr>
          <a:lstStyle/>
          <a:p>
            <a:r>
              <a:rPr lang="en-US" sz="3200" dirty="0" smtClean="0"/>
              <a:t>No one share the gospel story?</a:t>
            </a:r>
          </a:p>
          <a:p>
            <a:r>
              <a:rPr lang="en-US" sz="3200" dirty="0" smtClean="0"/>
              <a:t>I had not decided to seek God?</a:t>
            </a:r>
          </a:p>
          <a:p>
            <a:r>
              <a:rPr lang="en-US" sz="3200" dirty="0" smtClean="0"/>
              <a:t>Someone had not said, “let’s find the answers in the Bible”</a:t>
            </a:r>
          </a:p>
          <a:p>
            <a:r>
              <a:rPr lang="en-US" sz="3200" dirty="0" smtClean="0"/>
              <a:t>… would you study the Bible with me?</a:t>
            </a:r>
          </a:p>
          <a:p>
            <a:r>
              <a:rPr lang="en-US" sz="3200" dirty="0" smtClean="0"/>
              <a:t>Kept following a partial truth?</a:t>
            </a:r>
          </a:p>
          <a:p>
            <a:r>
              <a:rPr lang="en-US" sz="3200" dirty="0" smtClean="0"/>
              <a:t>I had gone back into secular work?</a:t>
            </a:r>
          </a:p>
          <a:p>
            <a:endParaRPr lang="en-US" sz="3200" dirty="0" smtClean="0"/>
          </a:p>
        </p:txBody>
      </p:sp>
    </p:spTree>
    <p:extLst>
      <p:ext uri="{BB962C8B-B14F-4D97-AF65-F5344CB8AC3E}">
        <p14:creationId xmlns:p14="http://schemas.microsoft.com/office/powerpoint/2010/main" val="142052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170" y="588720"/>
            <a:ext cx="7024430" cy="916230"/>
          </a:xfrm>
        </p:spPr>
        <p:txBody>
          <a:bodyPr>
            <a:normAutofit/>
          </a:bodyPr>
          <a:lstStyle/>
          <a:p>
            <a:r>
              <a:rPr lang="en-US" sz="4400" b="1" u="sng" dirty="0" smtClean="0">
                <a:solidFill>
                  <a:srgbClr val="FFFF00"/>
                </a:solidFill>
                <a:latin typeface="Arial Narrow" panose="020B0506020102020204" pitchFamily="34" charset="0"/>
              </a:rPr>
              <a:t>God promises to help us!</a:t>
            </a:r>
            <a:endParaRPr lang="en-US" sz="4400" b="1" u="sng" dirty="0">
              <a:solidFill>
                <a:srgbClr val="FFFF00"/>
              </a:solidFill>
              <a:latin typeface="Arial Narrow" panose="020B0506020102020204" pitchFamily="34" charset="0"/>
            </a:endParaRPr>
          </a:p>
        </p:txBody>
      </p:sp>
      <p:sp>
        <p:nvSpPr>
          <p:cNvPr id="3" name="Content Placeholder 2"/>
          <p:cNvSpPr>
            <a:spLocks noGrp="1"/>
          </p:cNvSpPr>
          <p:nvPr>
            <p:ph idx="1"/>
          </p:nvPr>
        </p:nvSpPr>
        <p:spPr>
          <a:xfrm>
            <a:off x="0" y="1350110"/>
            <a:ext cx="9144000" cy="3512212"/>
          </a:xfrm>
        </p:spPr>
        <p:txBody>
          <a:bodyPr>
            <a:normAutofit/>
          </a:bodyPr>
          <a:lstStyle/>
          <a:p>
            <a:pPr marL="0" indent="0">
              <a:buNone/>
            </a:pPr>
            <a:r>
              <a:rPr lang="en-US" sz="3200" dirty="0" err="1"/>
              <a:t>Heb</a:t>
            </a:r>
            <a:r>
              <a:rPr lang="en-US" sz="3200" dirty="0"/>
              <a:t> 13:5 Let your conduct be without covetousness; be content with such things as you have. For He Himself has said, "I will never leave you nor forsake you."</a:t>
            </a:r>
          </a:p>
          <a:p>
            <a:pPr marL="0" indent="0">
              <a:buNone/>
            </a:pPr>
            <a:r>
              <a:rPr lang="en-US" sz="3200" dirty="0"/>
              <a:t> 6 So we may boldly say: "The LORD is my helper; I will not fear. What can man do to me</a:t>
            </a:r>
            <a:r>
              <a:rPr lang="en-US" sz="3200" dirty="0" smtClean="0"/>
              <a:t>?" </a:t>
            </a:r>
            <a:r>
              <a:rPr lang="en-US" sz="3200" dirty="0"/>
              <a:t>(NKJV)</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35456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170" y="588720"/>
            <a:ext cx="7024430" cy="916230"/>
          </a:xfrm>
        </p:spPr>
        <p:txBody>
          <a:bodyPr>
            <a:normAutofit/>
          </a:bodyPr>
          <a:lstStyle/>
          <a:p>
            <a:r>
              <a:rPr lang="en-US" sz="4400" b="1" u="sng" dirty="0" smtClean="0">
                <a:solidFill>
                  <a:srgbClr val="FFFF00"/>
                </a:solidFill>
                <a:latin typeface="Arial Narrow" panose="020B0506020102020204" pitchFamily="34" charset="0"/>
              </a:rPr>
              <a:t>God promises to help us!</a:t>
            </a:r>
            <a:endParaRPr lang="en-US" sz="4400" b="1" u="sng" dirty="0">
              <a:solidFill>
                <a:srgbClr val="FFFF00"/>
              </a:solidFill>
              <a:latin typeface="Arial Narrow" panose="020B0506020102020204" pitchFamily="34" charset="0"/>
            </a:endParaRPr>
          </a:p>
        </p:txBody>
      </p:sp>
      <p:sp>
        <p:nvSpPr>
          <p:cNvPr id="3" name="Content Placeholder 2"/>
          <p:cNvSpPr>
            <a:spLocks noGrp="1"/>
          </p:cNvSpPr>
          <p:nvPr>
            <p:ph idx="1"/>
          </p:nvPr>
        </p:nvSpPr>
        <p:spPr>
          <a:xfrm>
            <a:off x="0" y="1350110"/>
            <a:ext cx="9144000" cy="3512212"/>
          </a:xfrm>
        </p:spPr>
        <p:txBody>
          <a:bodyPr>
            <a:normAutofit/>
          </a:bodyPr>
          <a:lstStyle/>
          <a:p>
            <a:pPr marL="0" indent="0" algn="ctr">
              <a:buNone/>
            </a:pPr>
            <a:r>
              <a:rPr lang="en-US" sz="3600" b="1" dirty="0" smtClean="0"/>
              <a:t>Matt 7:7; </a:t>
            </a:r>
            <a:r>
              <a:rPr lang="en-US" sz="3600" b="1" dirty="0" smtClean="0"/>
              <a:t>Heb. 1:14</a:t>
            </a:r>
          </a:p>
          <a:p>
            <a:pPr marL="0" indent="0">
              <a:buNone/>
            </a:pPr>
            <a:r>
              <a:rPr lang="en-US" sz="3600" b="1" u="sng" dirty="0" smtClean="0">
                <a:solidFill>
                  <a:srgbClr val="FFFF00"/>
                </a:solidFill>
                <a:effectLst>
                  <a:outerShdw blurRad="38100" dist="38100" dir="2700000" algn="tl">
                    <a:srgbClr val="000000">
                      <a:alpha val="43137"/>
                    </a:srgbClr>
                  </a:outerShdw>
                </a:effectLst>
              </a:rPr>
              <a:t>He expects us to:</a:t>
            </a:r>
          </a:p>
          <a:p>
            <a:pPr marL="1828800" lvl="3" indent="-571500"/>
            <a:r>
              <a:rPr lang="en-US" sz="4000" b="1" dirty="0" smtClean="0"/>
              <a:t>Matt 6:33</a:t>
            </a:r>
          </a:p>
          <a:p>
            <a:pPr marL="1828800" lvl="3" indent="-571500"/>
            <a:r>
              <a:rPr lang="en-US" sz="4000" b="1" dirty="0" smtClean="0"/>
              <a:t>Eph. 4:16</a:t>
            </a:r>
          </a:p>
          <a:p>
            <a:pPr marL="1828800" lvl="3" indent="-571500"/>
            <a:r>
              <a:rPr lang="en-US" sz="4000" b="1" dirty="0" smtClean="0"/>
              <a:t>1Pet. 2:9</a:t>
            </a:r>
            <a:endParaRPr lang="en-US" sz="3200" b="1" dirty="0"/>
          </a:p>
        </p:txBody>
      </p:sp>
    </p:spTree>
    <p:extLst>
      <p:ext uri="{BB962C8B-B14F-4D97-AF65-F5344CB8AC3E}">
        <p14:creationId xmlns:p14="http://schemas.microsoft.com/office/powerpoint/2010/main" val="740965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en-US" altLang="en-US"/>
          </a:p>
        </p:txBody>
      </p:sp>
      <p:sp>
        <p:nvSpPr>
          <p:cNvPr id="2051" name="Rectangle 3"/>
          <p:cNvSpPr>
            <a:spLocks noGrp="1" noChangeArrowheads="1"/>
          </p:cNvSpPr>
          <p:nvPr>
            <p:ph type="subTitle" idx="1"/>
          </p:nvPr>
        </p:nvSpPr>
        <p:spPr/>
        <p:txBody>
          <a:bodyPr/>
          <a:lstStyle/>
          <a:p>
            <a:endParaRPr lang="en-US" altLang="en-US"/>
          </a:p>
        </p:txBody>
      </p:sp>
    </p:spTree>
    <p:extLst>
      <p:ext uri="{BB962C8B-B14F-4D97-AF65-F5344CB8AC3E}">
        <p14:creationId xmlns:p14="http://schemas.microsoft.com/office/powerpoint/2010/main" val="576214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spect="1" noChangeArrowheads="1"/>
          </p:cNvSpPr>
          <p:nvPr>
            <p:ph type="title"/>
          </p:nvPr>
        </p:nvSpPr>
        <p:spPr>
          <a:xfrm>
            <a:off x="1492250" y="205979"/>
            <a:ext cx="7194550" cy="591740"/>
          </a:xfrm>
          <a:noFill/>
        </p:spPr>
        <p:txBody>
          <a:bodyPr wrap="none">
            <a:normAutofit fontScale="90000"/>
          </a:bodyPr>
          <a:lstStyle/>
          <a:p>
            <a:pPr algn="ctr"/>
            <a:r>
              <a:rPr lang="en-US" altLang="en-US" sz="6600" b="1" dirty="0">
                <a:solidFill>
                  <a:srgbClr val="FFFF66"/>
                </a:solidFill>
              </a:rPr>
              <a:t>Salvation - Adopted</a:t>
            </a:r>
          </a:p>
        </p:txBody>
      </p:sp>
      <p:sp>
        <p:nvSpPr>
          <p:cNvPr id="3075" name="Text Box 3" descr="Recycled paper"/>
          <p:cNvSpPr txBox="1">
            <a:spLocks noChangeAspect="1" noChangeArrowheads="1"/>
          </p:cNvSpPr>
          <p:nvPr/>
        </p:nvSpPr>
        <p:spPr bwMode="auto">
          <a:xfrm>
            <a:off x="0" y="4229100"/>
            <a:ext cx="7696200" cy="685800"/>
          </a:xfrm>
          <a:prstGeom prst="rect">
            <a:avLst/>
          </a:prstGeom>
          <a:blipFill dpi="0" rotWithShape="1">
            <a:blip r:embed="rId3"/>
            <a:srcRect/>
            <a:tile tx="0" ty="0" sx="100000" sy="100000" flip="none" algn="tl"/>
          </a:blipFill>
          <a:ln>
            <a:noFill/>
          </a:ln>
          <a:effectLst/>
          <a:scene3d>
            <a:camera prst="legacyObliqueTopRight"/>
            <a:lightRig rig="legacyFlat3" dir="b"/>
          </a:scene3d>
          <a:sp3d extrusionH="3630600" prstMaterial="legacyMatte">
            <a:bevelT w="13500" h="13500" prst="angle"/>
            <a:bevelB w="13500" h="13500" prst="angle"/>
            <a:extrusionClr>
              <a:srgbClr val="FFFFFF"/>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flatTx/>
          </a:bodyPr>
          <a:lstStyle/>
          <a:p>
            <a:pPr algn="ctr" eaLnBrk="0" hangingPunct="0">
              <a:spcBef>
                <a:spcPct val="50000"/>
              </a:spcBef>
            </a:pPr>
            <a:r>
              <a:rPr lang="en-US" altLang="en-US" sz="5400" b="1" dirty="0">
                <a:solidFill>
                  <a:schemeClr val="accent2"/>
                </a:solidFill>
                <a:effectLst>
                  <a:outerShdw blurRad="38100" dist="38100" dir="2700000" algn="tl">
                    <a:srgbClr val="000000">
                      <a:alpha val="43137"/>
                    </a:srgbClr>
                  </a:outerShdw>
                </a:effectLst>
                <a:latin typeface="Arial Narrow" pitchFamily="34" charset="0"/>
              </a:rPr>
              <a:t>Believe In Him Heb. 11:6</a:t>
            </a:r>
          </a:p>
        </p:txBody>
      </p:sp>
      <p:sp>
        <p:nvSpPr>
          <p:cNvPr id="3076" name="Text Box 4" descr="Recycled paper"/>
          <p:cNvSpPr txBox="1">
            <a:spLocks noChangeAspect="1" noChangeArrowheads="1"/>
          </p:cNvSpPr>
          <p:nvPr/>
        </p:nvSpPr>
        <p:spPr bwMode="auto">
          <a:xfrm>
            <a:off x="381000" y="3339704"/>
            <a:ext cx="7696200" cy="617934"/>
          </a:xfrm>
          <a:prstGeom prst="rect">
            <a:avLst/>
          </a:prstGeom>
          <a:blipFill dpi="0" rotWithShape="1">
            <a:blip r:embed="rId3"/>
            <a:srcRect/>
            <a:tile tx="0" ty="0" sx="100000" sy="100000" flip="none" algn="tl"/>
          </a:blipFill>
          <a:ln>
            <a:noFill/>
          </a:ln>
          <a:effectLst/>
          <a:scene3d>
            <a:camera prst="legacyObliqueTopRight"/>
            <a:lightRig rig="legacyFlat3" dir="b"/>
          </a:scene3d>
          <a:sp3d extrusionH="2513000" prstMaterial="legacyMatte">
            <a:bevelT w="13500" h="13500" prst="angle"/>
            <a:bevelB w="13500" h="13500" prst="angle"/>
            <a:extrusionClr>
              <a:srgbClr val="FFFFFF"/>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flatTx/>
          </a:bodyPr>
          <a:lstStyle/>
          <a:p>
            <a:pPr algn="ctr" eaLnBrk="0" hangingPunct="0">
              <a:spcBef>
                <a:spcPct val="50000"/>
              </a:spcBef>
            </a:pPr>
            <a:r>
              <a:rPr lang="en-US" altLang="en-US" sz="4800" b="1" dirty="0">
                <a:solidFill>
                  <a:schemeClr val="accent2"/>
                </a:solidFill>
                <a:effectLst>
                  <a:outerShdw blurRad="38100" dist="38100" dir="2700000" algn="tl">
                    <a:srgbClr val="000000">
                      <a:alpha val="43137"/>
                    </a:srgbClr>
                  </a:outerShdw>
                </a:effectLst>
                <a:latin typeface="Arial Narrow" pitchFamily="34" charset="0"/>
              </a:rPr>
              <a:t>Godly Sorrow 2 Cor.7:10</a:t>
            </a:r>
          </a:p>
        </p:txBody>
      </p:sp>
      <p:sp>
        <p:nvSpPr>
          <p:cNvPr id="3077" name="Text Box 5" descr="Recycled paper"/>
          <p:cNvSpPr txBox="1">
            <a:spLocks noChangeAspect="1" noChangeArrowheads="1"/>
          </p:cNvSpPr>
          <p:nvPr/>
        </p:nvSpPr>
        <p:spPr bwMode="auto">
          <a:xfrm>
            <a:off x="685800" y="2511029"/>
            <a:ext cx="7696200" cy="617934"/>
          </a:xfrm>
          <a:prstGeom prst="rect">
            <a:avLst/>
          </a:prstGeom>
          <a:blipFill dpi="0" rotWithShape="1">
            <a:blip r:embed="rId3"/>
            <a:srcRect/>
            <a:tile tx="0" ty="0" sx="100000" sy="100000" flip="none" algn="tl"/>
          </a:blipFill>
          <a:ln>
            <a:noFill/>
          </a:ln>
          <a:effectLst/>
          <a:scene3d>
            <a:camera prst="legacyObliqueTopRight"/>
            <a:lightRig rig="legacyFlat3" dir="b"/>
          </a:scene3d>
          <a:sp3d extrusionH="1674800" prstMaterial="legacyMatte">
            <a:bevelT w="13500" h="13500" prst="angle"/>
            <a:bevelB w="13500" h="13500" prst="angle"/>
            <a:extrusionClr>
              <a:srgbClr val="FFFFFF"/>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flatTx/>
          </a:bodyPr>
          <a:lstStyle/>
          <a:p>
            <a:pPr algn="ctr" eaLnBrk="0" hangingPunct="0">
              <a:spcBef>
                <a:spcPct val="50000"/>
              </a:spcBef>
            </a:pPr>
            <a:r>
              <a:rPr lang="en-US" altLang="en-US" sz="4800" b="1" dirty="0">
                <a:solidFill>
                  <a:schemeClr val="accent2"/>
                </a:solidFill>
                <a:effectLst>
                  <a:outerShdw blurRad="38100" dist="38100" dir="2700000" algn="tl">
                    <a:srgbClr val="000000">
                      <a:alpha val="43137"/>
                    </a:srgbClr>
                  </a:outerShdw>
                </a:effectLst>
                <a:latin typeface="Arial Narrow" pitchFamily="34" charset="0"/>
              </a:rPr>
              <a:t>Turn from Sin (repent)</a:t>
            </a:r>
          </a:p>
        </p:txBody>
      </p:sp>
      <p:sp>
        <p:nvSpPr>
          <p:cNvPr id="3078" name="Text Box 6" descr="Recycled paper"/>
          <p:cNvSpPr txBox="1">
            <a:spLocks noChangeAspect="1" noChangeArrowheads="1"/>
          </p:cNvSpPr>
          <p:nvPr/>
        </p:nvSpPr>
        <p:spPr bwMode="auto">
          <a:xfrm>
            <a:off x="971550" y="1696641"/>
            <a:ext cx="7696200" cy="617934"/>
          </a:xfrm>
          <a:prstGeom prst="rect">
            <a:avLst/>
          </a:prstGeom>
          <a:blipFill dpi="0" rotWithShape="1">
            <a:blip r:embed="rId3"/>
            <a:srcRect/>
            <a:tile tx="0" ty="0" sx="100000" sy="100000" flip="none" algn="tl"/>
          </a:blipFill>
          <a:ln>
            <a:noFill/>
          </a:ln>
          <a:effectLst/>
          <a:scene3d>
            <a:camera prst="legacyObliqueTopRight"/>
            <a:lightRig rig="legacyFlat3" dir="b"/>
          </a:scene3d>
          <a:sp3d extrusionH="887400" prstMaterial="legacyMatte">
            <a:bevelT w="13500" h="13500" prst="angle"/>
            <a:bevelB w="13500" h="13500" prst="angle"/>
            <a:extrusionClr>
              <a:srgbClr val="FFFFFF"/>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flatTx/>
          </a:bodyPr>
          <a:lstStyle/>
          <a:p>
            <a:pPr algn="ctr" eaLnBrk="0" hangingPunct="0">
              <a:spcBef>
                <a:spcPct val="50000"/>
              </a:spcBef>
            </a:pPr>
            <a:r>
              <a:rPr lang="en-US" altLang="en-US" sz="4800" b="1" dirty="0">
                <a:solidFill>
                  <a:schemeClr val="accent2"/>
                </a:solidFill>
                <a:effectLst>
                  <a:outerShdw blurRad="38100" dist="38100" dir="2700000" algn="tl">
                    <a:srgbClr val="000000">
                      <a:alpha val="43137"/>
                    </a:srgbClr>
                  </a:outerShdw>
                </a:effectLst>
                <a:latin typeface="Arial Narrow" pitchFamily="34" charset="0"/>
              </a:rPr>
              <a:t>Confess Faith Rom. 10:10</a:t>
            </a:r>
          </a:p>
        </p:txBody>
      </p:sp>
      <p:sp>
        <p:nvSpPr>
          <p:cNvPr id="3079" name="Text Box 7" descr="Water droplets"/>
          <p:cNvSpPr txBox="1">
            <a:spLocks noChangeAspect="1" noChangeArrowheads="1"/>
          </p:cNvSpPr>
          <p:nvPr/>
        </p:nvSpPr>
        <p:spPr bwMode="auto">
          <a:xfrm>
            <a:off x="1276350" y="857250"/>
            <a:ext cx="7696200" cy="617935"/>
          </a:xfrm>
          <a:prstGeom prst="rect">
            <a:avLst/>
          </a:prstGeom>
          <a:blipFill dpi="0" rotWithShape="1">
            <a:blip r:embed="rId4"/>
            <a:srcRect/>
            <a:tile tx="0" ty="0" sx="100000" sy="100000" flip="none" algn="tl"/>
          </a:blipFill>
          <a:ln>
            <a:noFill/>
          </a:ln>
          <a:effectLst/>
          <a:scene3d>
            <a:camera prst="legacyObliqueTopRight"/>
            <a:lightRig rig="legacyFlat3" dir="b"/>
          </a:scene3d>
          <a:sp3d prstMaterial="legacyMatte">
            <a:bevelT w="13500" h="13500" prst="angle"/>
            <a:bevelB w="13500" h="13500" prst="angle"/>
            <a:extrusionClr>
              <a:srgbClr val="CCFFFF"/>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flatTx/>
          </a:bodyPr>
          <a:lstStyle/>
          <a:p>
            <a:pPr algn="ctr" eaLnBrk="0" hangingPunct="0">
              <a:spcBef>
                <a:spcPct val="50000"/>
              </a:spcBef>
            </a:pPr>
            <a:r>
              <a:rPr lang="en-US" altLang="en-US" sz="4800" b="1" dirty="0">
                <a:solidFill>
                  <a:schemeClr val="accent2"/>
                </a:solidFill>
                <a:effectLst>
                  <a:outerShdw blurRad="38100" dist="38100" dir="2700000" algn="tl">
                    <a:srgbClr val="000000">
                      <a:alpha val="43137"/>
                    </a:srgbClr>
                  </a:outerShdw>
                </a:effectLst>
                <a:latin typeface="Arial Narrow" pitchFamily="34" charset="0"/>
              </a:rPr>
              <a:t>Baptized Into Christ Rom. 6:3</a:t>
            </a:r>
          </a:p>
        </p:txBody>
      </p:sp>
    </p:spTree>
    <p:extLst>
      <p:ext uri="{BB962C8B-B14F-4D97-AF65-F5344CB8AC3E}">
        <p14:creationId xmlns:p14="http://schemas.microsoft.com/office/powerpoint/2010/main" val="2205595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Scale>
                                      <p:cBhvr>
                                        <p:cTn id="7" dur="1000" decel="50000" fill="hold">
                                          <p:stCondLst>
                                            <p:cond delay="0"/>
                                          </p:stCondLst>
                                        </p:cTn>
                                        <p:tgtEl>
                                          <p:spTgt spid="307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075"/>
                                        </p:tgtEl>
                                        <p:attrNameLst>
                                          <p:attrName>ppt_x</p:attrName>
                                          <p:attrName>ppt_y</p:attrName>
                                        </p:attrNameLst>
                                      </p:cBhvr>
                                    </p:animMotion>
                                    <p:animEffect transition="in" filter="fade">
                                      <p:cBhvr>
                                        <p:cTn id="9" dur="1000"/>
                                        <p:tgtEl>
                                          <p:spTgt spid="30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076"/>
                                        </p:tgtEl>
                                        <p:attrNameLst>
                                          <p:attrName>style.visibility</p:attrName>
                                        </p:attrNameLst>
                                      </p:cBhvr>
                                      <p:to>
                                        <p:strVal val="visible"/>
                                      </p:to>
                                    </p:set>
                                    <p:animScale>
                                      <p:cBhvr>
                                        <p:cTn id="14" dur="1000" decel="50000" fill="hold">
                                          <p:stCondLst>
                                            <p:cond delay="0"/>
                                          </p:stCondLst>
                                        </p:cTn>
                                        <p:tgtEl>
                                          <p:spTgt spid="30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076"/>
                                        </p:tgtEl>
                                        <p:attrNameLst>
                                          <p:attrName>ppt_x</p:attrName>
                                          <p:attrName>ppt_y</p:attrName>
                                        </p:attrNameLst>
                                      </p:cBhvr>
                                    </p:animMotion>
                                    <p:animEffect transition="in" filter="fade">
                                      <p:cBhvr>
                                        <p:cTn id="16" dur="1000"/>
                                        <p:tgtEl>
                                          <p:spTgt spid="307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077"/>
                                        </p:tgtEl>
                                        <p:attrNameLst>
                                          <p:attrName>style.visibility</p:attrName>
                                        </p:attrNameLst>
                                      </p:cBhvr>
                                      <p:to>
                                        <p:strVal val="visible"/>
                                      </p:to>
                                    </p:set>
                                    <p:animScale>
                                      <p:cBhvr>
                                        <p:cTn id="21" dur="1000" decel="50000" fill="hold">
                                          <p:stCondLst>
                                            <p:cond delay="0"/>
                                          </p:stCondLst>
                                        </p:cTn>
                                        <p:tgtEl>
                                          <p:spTgt spid="30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077"/>
                                        </p:tgtEl>
                                        <p:attrNameLst>
                                          <p:attrName>ppt_x</p:attrName>
                                          <p:attrName>ppt_y</p:attrName>
                                        </p:attrNameLst>
                                      </p:cBhvr>
                                    </p:animMotion>
                                    <p:animEffect transition="in" filter="fade">
                                      <p:cBhvr>
                                        <p:cTn id="23" dur="1000"/>
                                        <p:tgtEl>
                                          <p:spTgt spid="307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078"/>
                                        </p:tgtEl>
                                        <p:attrNameLst>
                                          <p:attrName>style.visibility</p:attrName>
                                        </p:attrNameLst>
                                      </p:cBhvr>
                                      <p:to>
                                        <p:strVal val="visible"/>
                                      </p:to>
                                    </p:set>
                                    <p:animScale>
                                      <p:cBhvr>
                                        <p:cTn id="28" dur="1000" decel="50000" fill="hold">
                                          <p:stCondLst>
                                            <p:cond delay="0"/>
                                          </p:stCondLst>
                                        </p:cTn>
                                        <p:tgtEl>
                                          <p:spTgt spid="30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078"/>
                                        </p:tgtEl>
                                        <p:attrNameLst>
                                          <p:attrName>ppt_x</p:attrName>
                                          <p:attrName>ppt_y</p:attrName>
                                        </p:attrNameLst>
                                      </p:cBhvr>
                                    </p:animMotion>
                                    <p:animEffect transition="in" filter="fade">
                                      <p:cBhvr>
                                        <p:cTn id="30" dur="1000"/>
                                        <p:tgtEl>
                                          <p:spTgt spid="307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079"/>
                                        </p:tgtEl>
                                        <p:attrNameLst>
                                          <p:attrName>style.visibility</p:attrName>
                                        </p:attrNameLst>
                                      </p:cBhvr>
                                      <p:to>
                                        <p:strVal val="visible"/>
                                      </p:to>
                                    </p:set>
                                    <p:animScale>
                                      <p:cBhvr>
                                        <p:cTn id="35" dur="1000" decel="50000" fill="hold">
                                          <p:stCondLst>
                                            <p:cond delay="0"/>
                                          </p:stCondLst>
                                        </p:cTn>
                                        <p:tgtEl>
                                          <p:spTgt spid="30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079"/>
                                        </p:tgtEl>
                                        <p:attrNameLst>
                                          <p:attrName>ppt_x</p:attrName>
                                          <p:attrName>ppt_y</p:attrName>
                                        </p:attrNameLst>
                                      </p:cBhvr>
                                    </p:animMotion>
                                    <p:animEffect transition="in" filter="fade">
                                      <p:cBhvr>
                                        <p:cTn id="37" dur="1000"/>
                                        <p:tgtEl>
                                          <p:spTgt spid="30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074"/>
                                        </p:tgtEl>
                                        <p:attrNameLst>
                                          <p:attrName>style.visibility</p:attrName>
                                        </p:attrNameLst>
                                      </p:cBhvr>
                                      <p:to>
                                        <p:strVal val="visible"/>
                                      </p:to>
                                    </p:set>
                                    <p:animScale>
                                      <p:cBhvr>
                                        <p:cTn id="42" dur="1000" decel="50000" fill="hold">
                                          <p:stCondLst>
                                            <p:cond delay="0"/>
                                          </p:stCondLst>
                                        </p:cTn>
                                        <p:tgtEl>
                                          <p:spTgt spid="30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074"/>
                                        </p:tgtEl>
                                        <p:attrNameLst>
                                          <p:attrName>ppt_x</p:attrName>
                                          <p:attrName>ppt_y</p:attrName>
                                        </p:attrNameLst>
                                      </p:cBhvr>
                                    </p:animMotion>
                                    <p:animEffect transition="in" filter="fade">
                                      <p:cBhvr>
                                        <p:cTn id="44"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animBg="1"/>
      <p:bldP spid="3076" grpId="0" animBg="1"/>
      <p:bldP spid="3077" grpId="0" animBg="1"/>
      <p:bldP spid="3078" grpId="0" animBg="1"/>
      <p:bldP spid="3079" grpId="0" animBg="1"/>
    </p:bldLst>
  </p:timing>
</p:sld>
</file>

<file path=ppt/theme/theme1.xml><?xml version="1.0" encoding="utf-8"?>
<a:theme xmlns:a="http://schemas.openxmlformats.org/drawingml/2006/main" name="question mark-template-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question mark-template-16x9</Template>
  <TotalTime>2294</TotalTime>
  <Words>648</Words>
  <Application>Microsoft Office PowerPoint</Application>
  <PresentationFormat>On-screen Show (16:9)</PresentationFormat>
  <Paragraphs>52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Arial Black</vt:lpstr>
      <vt:lpstr>question mark-template-16x9</vt:lpstr>
      <vt:lpstr>God had a plan from the beginning</vt:lpstr>
      <vt:lpstr>What If?</vt:lpstr>
      <vt:lpstr>So What If…?</vt:lpstr>
      <vt:lpstr>So What If…?</vt:lpstr>
      <vt:lpstr>So What If…?</vt:lpstr>
      <vt:lpstr>God promises to help us!</vt:lpstr>
      <vt:lpstr>God promises to help us!</vt:lpstr>
      <vt:lpstr>PowerPoint Presentation</vt:lpstr>
      <vt:lpstr>Salvation - Adopted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dc:title>
  <dc:creator>Ricky</dc:creator>
  <cp:lastModifiedBy>Ricky</cp:lastModifiedBy>
  <cp:revision>19</cp:revision>
  <dcterms:created xsi:type="dcterms:W3CDTF">2022-04-15T21:51:41Z</dcterms:created>
  <dcterms:modified xsi:type="dcterms:W3CDTF">2022-04-17T12:06:17Z</dcterms:modified>
</cp:coreProperties>
</file>