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5256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88"/>
    </p:cViewPr>
  </p:sorter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410B52A-A461-4FAB-B699-E7BC305DC50C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C1FFCAE-D541-4B9E-A9E0-C482AFBB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FFCAE-D541-4B9E-A9E0-C482AFBB57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2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FFCAE-D541-4B9E-A9E0-C482AFBB57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6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FFCAE-D541-4B9E-A9E0-C482AFBB57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FFCAE-D541-4B9E-A9E0-C482AFBB57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4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37FCB-4A05-D51C-CCE1-B089C4ABC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D1958-7B3B-1D79-AEDD-5B6FB55CC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08152-E116-52B3-0BF0-8F1ADD3D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1D2F-12C8-4337-879D-EBC3673AA56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FE760-5831-91BC-FEC5-BA6E000B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E70F2-8598-1CF4-D333-5C6909E9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5CF-8BD8-452C-83AD-47BB18C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4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9F65E-6D5F-E8C5-EE0B-D5AF1C1E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E2ED7-1424-99FF-8206-13FEB9610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EAD2F-ED6F-9E08-5662-E100E1F9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1D2F-12C8-4337-879D-EBC3673AA56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5D9E7-509B-A6AC-AB69-9F4CF9F9A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ADBD1-BD96-4D8E-BB5A-83F1C179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5CF-8BD8-452C-83AD-47BB18C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0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7AF46-4998-3783-2E54-E149B1E98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16DFAA-4B99-C15B-5A1A-936DB3E74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8712-831A-94D3-1C02-A012B2F3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1D2F-12C8-4337-879D-EBC3673AA56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2AD7E-ACED-DBFC-F750-F96359BC6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C5A6D-70D3-0234-2DB7-53C7FF42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5CF-8BD8-452C-83AD-47BB18C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8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D6FC6-B671-04F6-E10E-EE62E7DB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FE22B-074D-120E-C15A-08094F57F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C5F3E-32DE-4385-DA41-BEF3D9B9F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1D2F-12C8-4337-879D-EBC3673AA56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E9EE4-0857-71D1-5D24-4CDB979E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59275-802F-15CC-2490-D7EB51BA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5CF-8BD8-452C-83AD-47BB18C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1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246E-E8EA-6A84-40FD-302B7DB0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91EC9-2731-9B59-3862-76CC2D019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CED47-0CDD-E848-8A0F-1CE5BC9B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1D2F-12C8-4337-879D-EBC3673AA56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1F8D0-12ED-A487-7C4C-D5B403DC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5F2C1-10EE-381E-9540-624E9F9B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5CF-8BD8-452C-83AD-47BB18C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0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FE759-48ED-5F63-A6D8-C09DD4A6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6894D-CF25-0087-6B3E-48C49234E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66757-2BF7-D800-574B-3215E87BA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930C0-E702-05C0-DAD7-F8B237F5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1D2F-12C8-4337-879D-EBC3673AA56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C2AF5-5AB7-E4C0-8506-7E24DE0E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2DB8-14EA-3388-C31F-60544C3C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5CF-8BD8-452C-83AD-47BB18C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8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65B0-C366-FF6B-F529-3DB77E84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E1EA2-44A6-15BC-E316-85E3F69A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1CEC8-4FD7-549D-911D-0573167FE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78C51-DA3F-CE2A-0357-E314446C5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63DB2-9429-6F4B-E58A-70CA95E3E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0F156D-B68C-B487-CEA8-9EDBE138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1D2F-12C8-4337-879D-EBC3673AA56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F7F7E-931E-6921-FE2D-FC66118E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0879A-14E8-770B-42BB-A86F46EB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5CF-8BD8-452C-83AD-47BB18C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4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189C-E023-3DBE-7FF2-E7D55D22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4B51D-528B-1A27-1B45-F81FB7B3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1D2F-12C8-4337-879D-EBC3673AA56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E7DAA-9925-6DCF-1E0E-8B7F8A73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B7FD4-F37B-57BB-7D9D-A3F8B439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5CF-8BD8-452C-83AD-47BB18C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7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BA207-97F7-5CEE-3841-71D45A21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1D2F-12C8-4337-879D-EBC3673AA56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3EBF-472B-6ECF-66F5-4AC7ABBC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0168B-6D59-DAFD-0D88-912E7320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5CF-8BD8-452C-83AD-47BB18C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0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5963E-E19E-7F34-89D6-D22D3AA7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FB0A4-D03D-5463-EA5C-74A6698EE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B23A2-844C-B7BD-7409-DFEE9DD52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127F8-2641-23E5-9473-A9073D20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1D2F-12C8-4337-879D-EBC3673AA56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366C6-9A99-4518-CF9C-41929022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A5BF0-4069-3AD0-5FD6-0AAE3596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5CF-8BD8-452C-83AD-47BB18C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1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E029-ADBE-8960-6F98-7A7D4F8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D9700C-465F-F275-11D7-45C5E7418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236AA-6C5F-C930-9919-25FE19ABB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959FF-E8AA-DAED-4E40-7BC98A38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1D2F-12C8-4337-879D-EBC3673AA56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B52E4-CBBD-55A6-1291-062FAB2C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D5FC1-079A-8279-7AC6-DC278D2E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5CF-8BD8-452C-83AD-47BB18C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10EAA-B3C9-4634-90ED-306C8B1C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56F4E-258A-1FED-6B86-AC4E56494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EF63E-D58C-CE21-5BA0-5446AFC34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91D2F-12C8-4337-879D-EBC3673AA56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4036D-C53F-2D69-A8C8-4876284C6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988AC-BD83-B73B-10AB-D807D0422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265CF-8BD8-452C-83AD-47BB18CF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1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9488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et_Shean_amphitheatre_2014_(1)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Bet_Shean_073_(3145024066).jpg" TargetMode="Externa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ted.com/wordpress/content/awareness-to-action-the-journey-toward-a-deeper-ecological-literacy_2013_05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ngdakilangpangako.blogspot.com/2018/06/forgiveness-very-essence-of-our-faith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umanityhealing.net/2009/04/gift-of-forgiveness/" TargetMode="Externa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48321&amp;picture=pink-heart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ove-heart-harmony-affection-1375481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clef-melody-texture-951844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eumoh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antique-bible-bible-study-book-356075/" TargetMode="Externa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rtlight.org/articles/201906/20190619_cloudsremindyou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blogdapipi.wordpress.com/2017/04/page/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vrba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eups.letsyouandhimfight.com/hostile-v/brave-new-world-evil-unlimited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talk-say-saying-teeth-tongue-42954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0739-0683-FA7D-4BBD-B3105706A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ADCA3-8684-0E1C-7F08-7C27B465B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5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C174B-F519-F9F6-288C-D67E67C3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986"/>
            <a:ext cx="5953125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and have put on the new self, which is being renewed in knowledge after the image of its creator. 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33679-B39E-A51A-4781-9091CBE88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82584" y="323851"/>
            <a:ext cx="683010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5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324D9-D689-623B-0478-F65C2CA3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0650"/>
            <a:ext cx="6496050" cy="67373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Here there is not Greek and Jew, circumcised and uncircumcised, barbarian, Scythian, slave, free;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3DF239-8A6D-2FA9-6153-2CE1834F3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9550" y="1385886"/>
            <a:ext cx="7296150" cy="5472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482240-BCC4-C142-76C7-677180BF1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48500" y="2195511"/>
            <a:ext cx="4933950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6C48F-BECD-9059-7E8C-90939ECFF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98051" y="-1397266"/>
            <a:ext cx="12390052" cy="82552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E0D4E-A792-F335-B0C4-FFAE5CA14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051" y="5534741"/>
            <a:ext cx="12262232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0" i="0" dirty="0">
                <a:solidFill>
                  <a:srgbClr val="FFFF00"/>
                </a:solidFill>
                <a:effectLst/>
                <a:latin typeface="system-ui"/>
              </a:rPr>
              <a:t>but Christ is all, and in all.</a:t>
            </a:r>
          </a:p>
        </p:txBody>
      </p:sp>
    </p:spTree>
    <p:extLst>
      <p:ext uri="{BB962C8B-B14F-4D97-AF65-F5344CB8AC3E}">
        <p14:creationId xmlns:p14="http://schemas.microsoft.com/office/powerpoint/2010/main" val="238364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AE0593-82FA-209D-2A56-3717495CB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199" y="0"/>
            <a:ext cx="12243620" cy="7165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1B6B4C-F5AE-D2AD-D28A-A73D3F246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" y="63500"/>
            <a:ext cx="11401425" cy="6794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923C-6E30-6F98-601A-34EC382A6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" y="0"/>
            <a:ext cx="12115801" cy="6115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12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Put on then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, as God's chosen ones, holy and beloved, 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compassionate hearts, 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kindness, 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humility, 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meekness, and patience, </a:t>
            </a:r>
          </a:p>
          <a:p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bearing with one another and, 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if one has a complaint against another, forgiving each other;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as the Lord has forgiven you, so you also must forgive. 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4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89F2C7-C761-C63E-F078-1B39833B7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0254-D926-216B-40CE-8E431BB6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" y="5686425"/>
            <a:ext cx="12125325" cy="1171575"/>
          </a:xfrm>
          <a:solidFill>
            <a:schemeClr val="tx1">
              <a:alpha val="34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i="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14 </a:t>
            </a:r>
            <a:r>
              <a:rPr lang="en-US" sz="4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And above all these put on love, which binds everything together in perfect harmony. 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484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B2508A-4E89-A495-D521-B1256C89D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93221-8644-2D62-C8C7-7AD49C4F1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2095500"/>
            <a:ext cx="12192000" cy="47625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i="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15 </a:t>
            </a:r>
            <a:r>
              <a:rPr lang="en-US" sz="4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And let </a:t>
            </a:r>
          </a:p>
          <a:p>
            <a:pPr marL="0" indent="0" algn="ctr">
              <a:buNone/>
            </a:pPr>
            <a:r>
              <a:rPr lang="en-US" sz="4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the peace of Christ </a:t>
            </a:r>
          </a:p>
          <a:p>
            <a:pPr marL="0" indent="0" algn="ctr">
              <a:buNone/>
            </a:pPr>
            <a:r>
              <a:rPr lang="en-US" sz="4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rule in your hearts, </a:t>
            </a:r>
          </a:p>
          <a:p>
            <a:pPr marL="0" indent="0" algn="ctr">
              <a:buNone/>
            </a:pPr>
            <a:endParaRPr lang="en-US" sz="40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marL="0" indent="0" algn="ctr">
              <a:buNone/>
            </a:pPr>
            <a:endParaRPr lang="en-US" sz="40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marL="0" indent="0" algn="ctr">
              <a:buNone/>
            </a:pPr>
            <a:r>
              <a:rPr lang="en-US" sz="4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to which indeed you were called in one body. And be thankful. 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148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97125E-2730-CB26-A3EB-42F65D24E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"/>
            <a:ext cx="1218187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C8C52-DC6B-B4F2-B581-571E7D8C1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49" y="120649"/>
            <a:ext cx="11915775" cy="5318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16 </a:t>
            </a:r>
            <a:r>
              <a:rPr lang="en-US" sz="4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Let the word of Christ dwell in you richly, 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teaching and admonishing one another 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in all wisdom, 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singing psalms and hymns and spiritual songs, 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with thankfulness in your hearts to God. 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99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2848B-949A-4745-931B-4F949E68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ADD40-D3CD-1D5B-B969-7B905DCAA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 whatever you do, in word or deed, do everything in the name of the Lord Jesus, giving thanks to God the Father through him.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3B1DF-4DC1-B702-75BC-6D3290E1D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4808" y="365125"/>
            <a:ext cx="8667750" cy="5743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803517-5D0C-1946-413C-75B5DF515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49775" y="0"/>
            <a:ext cx="12341775" cy="6492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FA3943-232C-7741-6B5E-976D8B68A7C0}"/>
              </a:ext>
            </a:extLst>
          </p:cNvPr>
          <p:cNvSpPr txBox="1"/>
          <p:nvPr/>
        </p:nvSpPr>
        <p:spPr>
          <a:xfrm>
            <a:off x="0" y="531925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b="1" i="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17 </a:t>
            </a:r>
            <a:r>
              <a:rPr lang="en-US" sz="32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And whatever you do, in word or deed, do everything in the name of the Lord Jesus, giving thanks to God the Father through him.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39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BB9AC7-D60E-A9EA-B991-6AE9A9615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9762"/>
            <a:ext cx="10328772" cy="5522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3D3421-38C9-63C0-7EA4-7C528014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Colossians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E324E-45E5-34B1-C7BB-B27AAB4BB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If then </a:t>
            </a:r>
          </a:p>
          <a:p>
            <a:pPr marL="0" indent="0" algn="l">
              <a:buNone/>
            </a:pP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you have been raised with Christ, </a:t>
            </a:r>
            <a:br>
              <a:rPr lang="en-US" b="0" i="0" dirty="0">
                <a:solidFill>
                  <a:srgbClr val="000000"/>
                </a:solidFill>
                <a:effectLst/>
                <a:latin typeface="system-ui"/>
              </a:rPr>
            </a:br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BB9AC7-D60E-A9EA-B991-6AE9A9615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9762"/>
            <a:ext cx="10328772" cy="5522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3D3421-38C9-63C0-7EA4-7C528014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Colossians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E324E-45E5-34B1-C7BB-B27AAB4BB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If then </a:t>
            </a:r>
          </a:p>
          <a:p>
            <a:pPr marL="0" indent="0" algn="l">
              <a:buNone/>
            </a:pP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you have been raised with Christ, </a:t>
            </a:r>
            <a:br>
              <a:rPr lang="en-US" b="0" i="0" dirty="0">
                <a:solidFill>
                  <a:srgbClr val="000000"/>
                </a:solidFill>
                <a:effectLst/>
                <a:latin typeface="system-ui"/>
              </a:rPr>
            </a:br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C528F8-B1F8-2FF5-3D6F-D416245EA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95250"/>
            <a:ext cx="5762625" cy="81829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F36B6-9FBC-1BE8-ECF4-C156CF870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77" y="2571750"/>
            <a:ext cx="11580845" cy="4440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i="0" dirty="0">
                <a:solidFill>
                  <a:srgbClr val="FFFF00"/>
                </a:solidFill>
                <a:effectLst/>
                <a:latin typeface="system-ui"/>
              </a:rPr>
              <a:t>seek the things that are above, </a:t>
            </a:r>
          </a:p>
          <a:p>
            <a:pPr marL="0" indent="0">
              <a:buNone/>
            </a:pPr>
            <a:r>
              <a:rPr lang="en-US" sz="3600" b="0" i="0" dirty="0">
                <a:solidFill>
                  <a:srgbClr val="FFFF00"/>
                </a:solidFill>
                <a:effectLst/>
                <a:latin typeface="system-ui"/>
              </a:rPr>
              <a:t>where Christ is, </a:t>
            </a:r>
          </a:p>
          <a:p>
            <a:pPr marL="0" indent="0">
              <a:buNone/>
            </a:pPr>
            <a:r>
              <a:rPr lang="en-US" sz="3600" b="0" i="0" dirty="0">
                <a:solidFill>
                  <a:srgbClr val="FFFF00"/>
                </a:solidFill>
                <a:effectLst/>
                <a:latin typeface="system-ui"/>
              </a:rPr>
              <a:t>seated at the right hand of God. </a:t>
            </a:r>
          </a:p>
          <a:p>
            <a:pPr marL="0" indent="0">
              <a:buNone/>
            </a:pPr>
            <a:r>
              <a:rPr lang="en-US" sz="3600" b="1" i="0" baseline="30000" dirty="0">
                <a:solidFill>
                  <a:srgbClr val="FFFF00"/>
                </a:solidFill>
                <a:effectLst/>
                <a:latin typeface="system-ui"/>
              </a:rPr>
              <a:t>2 </a:t>
            </a:r>
            <a:r>
              <a:rPr lang="en-US" sz="3600" b="0" i="0" dirty="0">
                <a:solidFill>
                  <a:srgbClr val="FFFF00"/>
                </a:solidFill>
                <a:effectLst/>
                <a:latin typeface="system-ui"/>
              </a:rPr>
              <a:t>Set your minds on things that are above, </a:t>
            </a:r>
          </a:p>
          <a:p>
            <a:pPr marL="0" indent="0">
              <a:buNone/>
            </a:pPr>
            <a:r>
              <a:rPr lang="en-US" sz="3600" b="0" i="0" dirty="0">
                <a:solidFill>
                  <a:srgbClr val="FFFF00"/>
                </a:solidFill>
                <a:effectLst/>
                <a:latin typeface="system-ui"/>
              </a:rPr>
              <a:t>not on things that are on earth. 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4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E2568-A499-CC04-B2B4-BA4702E86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5207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For you have died, and your life is hidden with Christ in God. 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A5EAB-B8F9-C0F6-D0D7-3B2353B34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49" y="1075277"/>
            <a:ext cx="6677025" cy="56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8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B5AFA-ADF5-7FB9-8EE6-EC63B730C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875" b="11452"/>
          <a:stretch/>
        </p:blipFill>
        <p:spPr>
          <a:xfrm>
            <a:off x="92916" y="1328756"/>
            <a:ext cx="12026237" cy="55181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B9450-9FB8-09E8-13DF-58A70A012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750"/>
            <a:ext cx="12192000" cy="55181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When Christ who is your</a:t>
            </a:r>
            <a:r>
              <a:rPr lang="en-US" sz="3600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life appears, then you also will appear with him in glory.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486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6F24E-D075-41F0-8D07-803E7B651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5" y="491347"/>
            <a:ext cx="11702143" cy="611472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Put to death therefore what is earthly in you: </a:t>
            </a:r>
          </a:p>
          <a:p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sexual immorality, </a:t>
            </a:r>
          </a:p>
          <a:p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impurity, </a:t>
            </a:r>
          </a:p>
          <a:p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passion, </a:t>
            </a:r>
          </a:p>
          <a:p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evil desire, and </a:t>
            </a:r>
          </a:p>
          <a:p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covetousness, </a:t>
            </a:r>
          </a:p>
          <a:p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which is idolatry. </a:t>
            </a:r>
          </a:p>
          <a:p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91DE2-5DD0-B70F-70AE-60E61E1F9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7539" y="1966881"/>
            <a:ext cx="7847016" cy="43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0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D8E43A-6340-3BD0-EB8F-6525A73E2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81187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61232-E9AB-ED0B-AED0-07BCEB9D6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8" y="4077478"/>
            <a:ext cx="10515600" cy="248194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6600" b="1" i="0" baseline="30000" dirty="0">
                <a:solidFill>
                  <a:srgbClr val="FFFF00"/>
                </a:solidFill>
                <a:effectLst/>
                <a:latin typeface="system-ui"/>
              </a:rPr>
              <a:t>6 </a:t>
            </a:r>
            <a:r>
              <a:rPr lang="en-US" sz="6600" b="0" i="0" dirty="0">
                <a:solidFill>
                  <a:srgbClr val="FFFF00"/>
                </a:solidFill>
                <a:effectLst/>
                <a:latin typeface="system-ui"/>
              </a:rPr>
              <a:t>On account of these the wrath of God is coming.</a:t>
            </a:r>
            <a:r>
              <a:rPr lang="en-US" sz="6600" baseline="30000" dirty="0">
                <a:solidFill>
                  <a:srgbClr val="FFFF00"/>
                </a:solidFill>
                <a:latin typeface="system-ui"/>
              </a:rPr>
              <a:t> 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E0698-2F70-B922-488C-3A6B06AFA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4" y="1123949"/>
            <a:ext cx="11888231" cy="2104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0" baseline="30000" dirty="0">
                <a:solidFill>
                  <a:srgbClr val="FFFF00"/>
                </a:solidFill>
                <a:effectLst/>
                <a:latin typeface="system-ui"/>
              </a:rPr>
              <a:t>7 </a:t>
            </a:r>
            <a:r>
              <a:rPr lang="en-US" sz="5400" b="0" i="0" dirty="0">
                <a:solidFill>
                  <a:srgbClr val="FFFF00"/>
                </a:solidFill>
                <a:effectLst/>
                <a:latin typeface="system-ui"/>
              </a:rPr>
              <a:t>In these you too once walked, when you were living in them. </a:t>
            </a:r>
            <a:endParaRPr lang="en-US" sz="5400" dirty="0">
              <a:solidFill>
                <a:srgbClr val="FFFF00"/>
              </a:solidFill>
            </a:endParaRPr>
          </a:p>
          <a:p>
            <a:pPr algn="ctr"/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89F3C-EFE5-CD2E-438C-01671CB60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3228393"/>
            <a:ext cx="12054627" cy="36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2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14C91-ED51-9BE0-D5A2-AC224D76E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8125"/>
            <a:ext cx="11677454" cy="65459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But now you must put them all away: </a:t>
            </a:r>
          </a:p>
          <a:p>
            <a:pPr lvl="1"/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anger, </a:t>
            </a:r>
          </a:p>
          <a:p>
            <a:pPr lvl="1"/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wrath, </a:t>
            </a:r>
          </a:p>
          <a:p>
            <a:pPr lvl="1"/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malice, </a:t>
            </a:r>
          </a:p>
          <a:p>
            <a:pPr lvl="1"/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slander, and </a:t>
            </a:r>
          </a:p>
          <a:p>
            <a:pPr lvl="1"/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obscene talk from your mouth. </a:t>
            </a:r>
          </a:p>
          <a:p>
            <a:pPr lvl="1"/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Do not lie to one another, </a:t>
            </a:r>
          </a:p>
          <a:p>
            <a:pPr marL="0" indent="0" algn="l">
              <a:buNone/>
            </a:pPr>
            <a:r>
              <a:rPr lang="en-US" sz="5000" b="0" i="0" dirty="0">
                <a:solidFill>
                  <a:srgbClr val="000000"/>
                </a:solidFill>
                <a:effectLst/>
                <a:latin typeface="system-ui"/>
              </a:rPr>
              <a:t>seeing that you have put off the </a:t>
            </a:r>
          </a:p>
          <a:p>
            <a:pPr marL="0" indent="0" algn="l">
              <a:buNone/>
            </a:pPr>
            <a:r>
              <a:rPr lang="en-US" sz="5000" dirty="0">
                <a:solidFill>
                  <a:srgbClr val="000000"/>
                </a:solidFill>
                <a:latin typeface="system-ui"/>
              </a:rPr>
              <a:t>	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old self with its practices </a:t>
            </a:r>
            <a:endParaRPr lang="en-US" sz="5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25AF8-A724-0F75-1BEF-D6BD59811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19825" y="73951"/>
            <a:ext cx="4105275" cy="335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0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450</Words>
  <Application>Microsoft Office PowerPoint</Application>
  <PresentationFormat>Widescreen</PresentationFormat>
  <Paragraphs>61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system-ui</vt:lpstr>
      <vt:lpstr>Office Theme</vt:lpstr>
      <vt:lpstr>PowerPoint Presentation</vt:lpstr>
      <vt:lpstr>Colossians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Colossians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Shanks</dc:creator>
  <cp:lastModifiedBy>William Shanks</cp:lastModifiedBy>
  <cp:revision>8</cp:revision>
  <cp:lastPrinted>2022-06-11T18:20:45Z</cp:lastPrinted>
  <dcterms:created xsi:type="dcterms:W3CDTF">2022-06-08T10:28:32Z</dcterms:created>
  <dcterms:modified xsi:type="dcterms:W3CDTF">2022-06-12T09:16:31Z</dcterms:modified>
</cp:coreProperties>
</file>