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58" r:id="rId19"/>
    <p:sldId id="275" r:id="rId20"/>
    <p:sldId id="276" r:id="rId21"/>
  </p:sldIdLst>
  <p:sldSz cx="12192000" cy="6858000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Delight Crush Display - Persona" pitchFamily="2" charset="0"/>
      <p:regular r:id="rId33"/>
    </p:embeddedFont>
    <p:embeddedFont>
      <p:font typeface="Impact" panose="020B0806030902050204" pitchFamily="34" charset="0"/>
      <p:regular r:id="rId34"/>
    </p:embeddedFont>
    <p:embeddedFont>
      <p:font typeface="Love Like This" pitchFamily="2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3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0479-2864-A121-11C6-DC0915576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F263E-24F8-297E-F4D7-FB136FFFA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B984F-2045-0296-0907-D2DEE0734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C55-F1AE-4DBE-9C17-F00822BAA6F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50A8F-FC0A-C07E-5778-31CF29D71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CAFA9-43CB-1931-C2F2-AF057154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C62-17AF-4899-B609-FBD9389F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3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3875-BC60-EC94-223C-6D61B1AC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2ACA8-D419-7D6A-5EF9-41EFF41ED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FFFB1-E411-CED2-E048-9DDE9B971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C55-F1AE-4DBE-9C17-F00822BAA6F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7963F-777E-7989-87C2-B89FF7FF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8741C-C1F8-953D-1A2D-BD148BE7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C62-17AF-4899-B609-FBD9389F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0E9A07-0698-7477-6656-020157BBC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AF1A89-A6C6-62ED-4AC7-71FD2A262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E868C-A409-8601-DCC3-C50CC98F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C55-F1AE-4DBE-9C17-F00822BAA6F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ED97F-51F2-1358-47BC-E40EC7F4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E8A75-07C2-4281-AC3E-9AD7B234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C62-17AF-4899-B609-FBD9389F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2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B6114-8299-4EA4-BA14-3D252C492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6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F83D4-1F11-413F-9629-69786EBB2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563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04419-4D94-48A1-BC48-D5EA93BB7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55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3D244-8546-4E5C-98DA-6690D93E7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312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EE9DE-478E-4C2B-A041-011627B17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857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4238E-D885-4DED-AC0A-35E9916BC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108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BB2FB-E6E0-439C-938C-F4B0436D8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409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67A0A-68AB-4D73-910F-048E4DF70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08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59D2-B944-0287-BA9E-62A851A9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343A-EABD-0963-8849-EB5BEE2FA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B1E39-F682-9AFB-A85E-BB9A0BA8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C55-F1AE-4DBE-9C17-F00822BAA6F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2657D-2B77-1032-1ABA-122F100E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96B08-34EC-00DA-EB73-FD7BBE0B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C62-17AF-4899-B609-FBD9389F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8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AA77-1CDD-4290-9388-DCA422565C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639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9D596-C16C-4D95-8BB6-2AA9CD27E1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334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32111-8D86-4127-B385-E36E12B82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5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86C75-A8DA-7037-2699-83F27066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76E02-9784-A28C-F160-199F2FDC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A0D1D-B65F-2387-407E-BC913128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C55-F1AE-4DBE-9C17-F00822BAA6F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42A68-1777-9FC8-039A-55155E97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26231-A174-7D62-DDB5-C1BC9D55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C62-17AF-4899-B609-FBD9389F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1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A621-7CD8-075F-A807-3FFF560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9DA47-32E1-325B-5601-FF78A17C0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D348E-F1C7-35D4-850D-2E64A1611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011FE-A763-9F96-E767-B38B7E24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C55-F1AE-4DBE-9C17-F00822BAA6F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DEDFA-7452-949C-6012-865F6B73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8AB6B-1224-5323-7AC7-80EB31770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C62-17AF-4899-B609-FBD9389F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9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41A5D-F249-E51C-AF2B-B7BD49CD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D9292-121D-B02C-B17E-2273A157D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40A95-D450-0D02-87ED-13615FE36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96B7DF-2456-22DD-8837-CF79E300F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D5DA01-B202-3964-E06E-92DF05C4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44ECBD-EE53-4CEA-058E-01E8FA6C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C55-F1AE-4DBE-9C17-F00822BAA6F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4507A-52CE-461E-1AF4-5D4A538E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8CE2F2-D1E5-9B13-073B-9AD33DAF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C62-17AF-4899-B609-FBD9389F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5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F1F8-99C8-FFEE-E85E-9F0994DA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32019-613F-8C8F-49AD-CC7A9CE6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C55-F1AE-4DBE-9C17-F00822BAA6F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C45C8-3EF9-ACFD-68C5-E342394F8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476D2-4A64-3147-3CA6-19EC5F69B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C62-17AF-4899-B609-FBD9389F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6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A6D44-7C41-32F8-666D-FE19677F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C55-F1AE-4DBE-9C17-F00822BAA6F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1F9CB1-9BF5-F746-C2E1-524ABC1ED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6CDD7-65AF-AFC9-24DD-D90A2F0DB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C62-17AF-4899-B609-FBD9389F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0B75-E1CD-B557-B8F1-C04BAD904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CA53D-C5B4-5D83-5E6C-6B55DB86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117B8-F6E4-EAE2-4AB0-E9C592E75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0A0B3-F484-080C-9ABE-DEEC4907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C55-F1AE-4DBE-9C17-F00822BAA6F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E5F6F-7E62-576A-4D52-6BD9A6947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178F6-7284-FDDF-5D18-A8E28A1AC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C62-17AF-4899-B609-FBD9389F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7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19B29-6D1E-68AE-2929-B809B0D5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91936-0E60-A18D-6BBE-D4BFF38DF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F3BBF-0CD6-20EC-3A1B-B3CC63263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AF9BC-306D-AABB-69AE-489F94D1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C55-F1AE-4DBE-9C17-F00822BAA6F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491F5-12E0-B71E-F021-9DDFF824D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A8DAA-2038-8364-8D70-9144E7CA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C62-17AF-4899-B609-FBD9389F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7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447978-E3A2-1CA5-6C07-DF4644167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ABA89-6E80-52AB-6BD6-C0A540995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CD4BD-A4FE-96EC-A7EB-1B23BBE7E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3C55-F1AE-4DBE-9C17-F00822BAA6F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C8C7C-6A6B-BE7E-1D00-4775A8134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86838-8E2D-8800-1F92-5D8DFB902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C7C62-17AF-4899-B609-FBD9389F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0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2258044-C544-4C89-BE6A-B5B04B6C9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80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D4D94-09FE-C162-5909-4BE852C4B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14356B-0B2E-83A4-79DB-E1CEC076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Delight Crush Display - Persona" pitchFamily="2" charset="0"/>
              </a:rPr>
              <a:t>God Is Love</a:t>
            </a:r>
            <a:endParaRPr lang="en-US" sz="6000" dirty="0">
              <a:solidFill>
                <a:schemeClr val="bg1"/>
              </a:solidFill>
              <a:latin typeface="Delight Crush Display - Persona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77C770-7B09-A02E-9DDF-BC823C02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705"/>
            <a:ext cx="10515600" cy="4070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chemeClr val="bg1"/>
                </a:solidFill>
                <a:latin typeface="Love Like This" pitchFamily="2" charset="0"/>
              </a:rPr>
              <a:t>1 John 4:8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chemeClr val="bg1"/>
                </a:solidFill>
                <a:latin typeface="Love Like This" pitchFamily="2" charset="0"/>
              </a:rPr>
              <a:t>Roman 5:8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chemeClr val="bg1"/>
                </a:solidFill>
                <a:latin typeface="Love Like This" pitchFamily="2" charset="0"/>
              </a:rPr>
              <a:t>1 Cor. 13:4-8</a:t>
            </a:r>
          </a:p>
        </p:txBody>
      </p:sp>
    </p:spTree>
    <p:extLst>
      <p:ext uri="{BB962C8B-B14F-4D97-AF65-F5344CB8AC3E}">
        <p14:creationId xmlns:p14="http://schemas.microsoft.com/office/powerpoint/2010/main" val="2549531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D4D94-09FE-C162-5909-4BE852C4B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14356B-0B2E-83A4-79DB-E1CEC076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Delight Crush Display - Persona" pitchFamily="2" charset="0"/>
              </a:rPr>
              <a:t>God Is Love</a:t>
            </a:r>
            <a:endParaRPr lang="en-US" sz="6000" dirty="0">
              <a:solidFill>
                <a:schemeClr val="bg1"/>
              </a:solidFill>
              <a:latin typeface="Delight Crush Display - Persona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77C770-7B09-A02E-9DDF-BC823C02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705"/>
            <a:ext cx="10515600" cy="4070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FFFF"/>
                </a:solidFill>
                <a:latin typeface="Love Like This" pitchFamily="2" charset="0"/>
              </a:rPr>
              <a:t>Thinks NO Evil 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Love Like This" pitchFamily="2" charset="0"/>
              </a:rPr>
              <a:t>Col. 3:14; Luke 23:34; Matt. 18:21-22; Exo. 34:5-9</a:t>
            </a:r>
            <a:endParaRPr lang="en-US" sz="5400" dirty="0">
              <a:solidFill>
                <a:schemeClr val="bg1"/>
              </a:solidFill>
              <a:latin typeface="Love Like Th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2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D4D94-09FE-C162-5909-4BE852C4B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14356B-0B2E-83A4-79DB-E1CEC076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Delight Crush Display - Persona" pitchFamily="2" charset="0"/>
              </a:rPr>
              <a:t>God Is Love</a:t>
            </a:r>
            <a:endParaRPr lang="en-US" sz="6000" dirty="0">
              <a:solidFill>
                <a:schemeClr val="bg1"/>
              </a:solidFill>
              <a:latin typeface="Delight Crush Display - Persona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77C770-7B09-A02E-9DDF-BC823C02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705"/>
            <a:ext cx="10515600" cy="4070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FFFF"/>
                </a:solidFill>
                <a:latin typeface="Love Like This" pitchFamily="2" charset="0"/>
              </a:rPr>
              <a:t>Not Rejoice in iniquity</a:t>
            </a:r>
          </a:p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  <a:latin typeface="Love Like This" pitchFamily="2" charset="0"/>
              </a:rPr>
              <a:t>Psalm 5:4; Ezek. 18:30-32</a:t>
            </a:r>
            <a:endParaRPr lang="en-US" sz="5400" dirty="0">
              <a:solidFill>
                <a:schemeClr val="bg1"/>
              </a:solidFill>
              <a:latin typeface="Love Like Th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95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D4D94-09FE-C162-5909-4BE852C4B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14356B-0B2E-83A4-79DB-E1CEC076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Delight Crush Display - Persona" pitchFamily="2" charset="0"/>
              </a:rPr>
              <a:t>God Is Love</a:t>
            </a:r>
            <a:endParaRPr lang="en-US" sz="6000" dirty="0">
              <a:solidFill>
                <a:schemeClr val="bg1"/>
              </a:solidFill>
              <a:latin typeface="Delight Crush Display - Persona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77C770-7B09-A02E-9DDF-BC823C02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705"/>
            <a:ext cx="10515600" cy="4070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FFFF"/>
                </a:solidFill>
                <a:latin typeface="Love Like This" pitchFamily="2" charset="0"/>
              </a:rPr>
              <a:t>Rejoices in Truth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Love Like This" pitchFamily="2" charset="0"/>
              </a:rPr>
              <a:t>Zeph. 3:17; Luke 15:10; Psalm 147:11; Prov. 12:22; Psalm 37:23</a:t>
            </a:r>
            <a:endParaRPr lang="en-US" sz="5400" dirty="0">
              <a:solidFill>
                <a:schemeClr val="bg1"/>
              </a:solidFill>
              <a:latin typeface="Love Like Th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19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D4D94-09FE-C162-5909-4BE852C4B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14356B-0B2E-83A4-79DB-E1CEC076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Delight Crush Display - Persona" pitchFamily="2" charset="0"/>
              </a:rPr>
              <a:t>God Is Love</a:t>
            </a:r>
            <a:endParaRPr lang="en-US" sz="6000" dirty="0">
              <a:solidFill>
                <a:schemeClr val="bg1"/>
              </a:solidFill>
              <a:latin typeface="Delight Crush Display - Persona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77C770-7B09-A02E-9DDF-BC823C02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705"/>
            <a:ext cx="10515600" cy="4070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FFFF"/>
                </a:solidFill>
                <a:latin typeface="Love Like This" pitchFamily="2" charset="0"/>
              </a:rPr>
              <a:t>Bears All Things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Love Like This" pitchFamily="2" charset="0"/>
              </a:rPr>
              <a:t>Psalm 55:22; 1Pet. 5:7; Isa. 12:2; Psa. 95:3-6; Col. 1:17; Heb. 1:3</a:t>
            </a:r>
            <a:endParaRPr lang="en-US" sz="5400" dirty="0">
              <a:solidFill>
                <a:schemeClr val="bg1"/>
              </a:solidFill>
              <a:latin typeface="Love Like Th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08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D4D94-09FE-C162-5909-4BE852C4B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14356B-0B2E-83A4-79DB-E1CEC076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Delight Crush Display - Persona" pitchFamily="2" charset="0"/>
              </a:rPr>
              <a:t>God Is Love</a:t>
            </a:r>
            <a:endParaRPr lang="en-US" sz="6000" dirty="0">
              <a:solidFill>
                <a:schemeClr val="bg1"/>
              </a:solidFill>
              <a:latin typeface="Delight Crush Display - Persona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77C770-7B09-A02E-9DDF-BC823C02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705"/>
            <a:ext cx="10515600" cy="4070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FFFF"/>
                </a:solidFill>
                <a:latin typeface="Love Like This" pitchFamily="2" charset="0"/>
              </a:rPr>
              <a:t>Believes All Things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Love Like This" pitchFamily="2" charset="0"/>
              </a:rPr>
              <a:t>Gen. 6-9; Num. 22-24; Matt. 19:16-28; Gen 22</a:t>
            </a:r>
            <a:endParaRPr lang="en-US" sz="5400" dirty="0">
              <a:solidFill>
                <a:schemeClr val="bg1"/>
              </a:solidFill>
              <a:latin typeface="Love Like Th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820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D4D94-09FE-C162-5909-4BE852C4B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14356B-0B2E-83A4-79DB-E1CEC076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Delight Crush Display - Persona" pitchFamily="2" charset="0"/>
              </a:rPr>
              <a:t>God Is Love</a:t>
            </a:r>
            <a:endParaRPr lang="en-US" sz="6000" dirty="0">
              <a:solidFill>
                <a:schemeClr val="bg1"/>
              </a:solidFill>
              <a:latin typeface="Delight Crush Display - Persona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77C770-7B09-A02E-9DDF-BC823C02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705"/>
            <a:ext cx="10515600" cy="4070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FFFF"/>
                </a:solidFill>
                <a:latin typeface="Love Like This" pitchFamily="2" charset="0"/>
              </a:rPr>
              <a:t>Hopes All Things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Love Like This" pitchFamily="2" charset="0"/>
              </a:rPr>
              <a:t>Rom. 15:13; Psalm 130:7; 147:11; 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Love Like This" pitchFamily="2" charset="0"/>
              </a:rPr>
              <a:t>Jer. 29:11; Rom. 12:12; Eph. 1:18; 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Love Like This" pitchFamily="2" charset="0"/>
              </a:rPr>
              <a:t>Titus 2:13</a:t>
            </a:r>
            <a:endParaRPr lang="en-US" sz="5400" dirty="0">
              <a:solidFill>
                <a:schemeClr val="bg1"/>
              </a:solidFill>
              <a:latin typeface="Love Like Th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39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D4D94-09FE-C162-5909-4BE852C4B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14356B-0B2E-83A4-79DB-E1CEC076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Delight Crush Display - Persona" pitchFamily="2" charset="0"/>
              </a:rPr>
              <a:t>God Is Love</a:t>
            </a:r>
            <a:endParaRPr lang="en-US" sz="6000" dirty="0">
              <a:solidFill>
                <a:schemeClr val="bg1"/>
              </a:solidFill>
              <a:latin typeface="Delight Crush Display - Persona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77C770-7B09-A02E-9DDF-BC823C02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71" y="2106705"/>
            <a:ext cx="12057529" cy="4070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FFFF"/>
                </a:solidFill>
                <a:latin typeface="Love Like This" pitchFamily="2" charset="0"/>
              </a:rPr>
              <a:t>Endures All Things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Love Like This" pitchFamily="2" charset="0"/>
              </a:rPr>
              <a:t>Gen. 1; John 1:3; John 3:16; Rom. 5:8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  <a:latin typeface="Love Like This" pitchFamily="2" charset="0"/>
              </a:rPr>
              <a:t>Psalm 136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rgbClr val="FF99FF"/>
                </a:solidFill>
                <a:latin typeface="Love Like This" pitchFamily="2" charset="0"/>
              </a:rPr>
              <a:t>God steadfast Love Endures Forever</a:t>
            </a:r>
            <a:endParaRPr lang="en-US" sz="5400" dirty="0">
              <a:solidFill>
                <a:srgbClr val="FF99FF"/>
              </a:solidFill>
              <a:latin typeface="Love Like Th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11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D4D94-09FE-C162-5909-4BE852C4B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14356B-0B2E-83A4-79DB-E1CEC076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Delight Crush Display - Persona" pitchFamily="2" charset="0"/>
              </a:rPr>
              <a:t>God Is Love</a:t>
            </a:r>
            <a:endParaRPr lang="en-US" sz="6000" dirty="0">
              <a:solidFill>
                <a:schemeClr val="bg1"/>
              </a:solidFill>
              <a:latin typeface="Delight Crush Display - Persona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77C770-7B09-A02E-9DDF-BC823C02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2" y="2106705"/>
            <a:ext cx="10815918" cy="4070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00FFFF"/>
                </a:solidFill>
                <a:latin typeface="Love Like This" pitchFamily="2" charset="0"/>
              </a:rPr>
              <a:t>Can we love like God?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rgbClr val="FF99FF"/>
                </a:solidFill>
                <a:latin typeface="Love Like This" pitchFamily="2" charset="0"/>
              </a:rPr>
              <a:t>1 Cor. 13:4-8</a:t>
            </a:r>
          </a:p>
        </p:txBody>
      </p:sp>
    </p:spTree>
    <p:extLst>
      <p:ext uri="{BB962C8B-B14F-4D97-AF65-F5344CB8AC3E}">
        <p14:creationId xmlns:p14="http://schemas.microsoft.com/office/powerpoint/2010/main" val="2572257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61370"/>
            <a:ext cx="10363200" cy="1752600"/>
          </a:xfrm>
        </p:spPr>
        <p:txBody>
          <a:bodyPr/>
          <a:lstStyle/>
          <a:p>
            <a:r>
              <a:rPr lang="en-US" altLang="en-US" sz="13800" dirty="0">
                <a:solidFill>
                  <a:schemeClr val="bg1"/>
                </a:solidFill>
                <a:latin typeface="Delight Crush Display - Persona" pitchFamily="2" charset="0"/>
              </a:rPr>
              <a:t>Marriage Trek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3352800" y="2286000"/>
            <a:ext cx="1752600" cy="22098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Love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5257800" y="2209800"/>
            <a:ext cx="2286000" cy="2209800"/>
          </a:xfrm>
          <a:prstGeom prst="rightArrow">
            <a:avLst>
              <a:gd name="adj1" fmla="val 50000"/>
              <a:gd name="adj2" fmla="val 25862"/>
            </a:avLst>
          </a:prstGeom>
          <a:gradFill rotWithShape="0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Love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8229600" y="1981200"/>
            <a:ext cx="1905000" cy="26670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Love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2103438" y="2667000"/>
            <a:ext cx="1066800" cy="16002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Love</a:t>
            </a:r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3352801" y="4572000"/>
            <a:ext cx="15462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Propose</a:t>
            </a:r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5257801" y="4572000"/>
            <a:ext cx="20796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Engagement</a:t>
            </a:r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 rot="5400000">
            <a:off x="6172200" y="3200400"/>
            <a:ext cx="3429000" cy="838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/>
              </a:rPr>
              <a:t>WEDDING</a:t>
            </a:r>
          </a:p>
        </p:txBody>
      </p:sp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>
            <a:off x="8458200" y="4419600"/>
            <a:ext cx="1905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Name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Change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Become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203748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 autoUpdateAnimBg="0"/>
      <p:bldP spid="2055" grpId="0" animBg="1" autoUpdateAnimBg="0"/>
      <p:bldP spid="2059" grpId="0" animBg="1" autoUpdateAnimBg="0"/>
      <p:bldP spid="2061" grpId="0" animBg="1"/>
      <p:bldP spid="2062" grpId="0" animBg="1"/>
      <p:bldP spid="2063" grpId="0" animBg="1"/>
      <p:bldP spid="20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41" y="228600"/>
            <a:ext cx="11923059" cy="1600200"/>
          </a:xfrm>
        </p:spPr>
        <p:txBody>
          <a:bodyPr/>
          <a:lstStyle/>
          <a:p>
            <a:r>
              <a:rPr lang="en-US" altLang="en-US" sz="13800" dirty="0">
                <a:solidFill>
                  <a:schemeClr val="bg1"/>
                </a:solidFill>
                <a:latin typeface="Delight Crush Display - Persona" pitchFamily="2" charset="0"/>
              </a:rPr>
              <a:t>Salvation Trek</a:t>
            </a:r>
            <a:endParaRPr lang="en-US" altLang="en-US" sz="6000" dirty="0">
              <a:latin typeface="Delight Crush Display - Persona" pitchFamily="2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3048000" y="2362200"/>
            <a:ext cx="1295400" cy="16002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Faith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4800600" y="2057400"/>
            <a:ext cx="1295400" cy="22098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Faith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6553200" y="1752600"/>
            <a:ext cx="1447800" cy="25146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Faith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8610600" y="1447800"/>
            <a:ext cx="1828800" cy="32004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Faith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2819400" y="4267200"/>
            <a:ext cx="1524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Godly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Sorrow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2 Cor. 7:10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1524001" y="1828800"/>
            <a:ext cx="1546225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Hear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God's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Word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Rom. 10:17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4800600" y="4191000"/>
            <a:ext cx="1295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Repent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Acts 2:38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Luke 13:3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6553200" y="3962400"/>
            <a:ext cx="1219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Confess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Faith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Mt. 10:32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8839200" y="4191000"/>
            <a:ext cx="1828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Bride of Christ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In Christ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Saved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Sins Forgiven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 rot="5400000">
            <a:off x="6019800" y="3810000"/>
            <a:ext cx="4572000" cy="609600"/>
          </a:xfrm>
          <a:prstGeom prst="rect">
            <a:avLst/>
          </a:prstGeom>
          <a:gradFill flip="none" rotWithShape="1">
            <a:gsLst>
              <a:gs pos="24000">
                <a:srgbClr val="C00000"/>
              </a:gs>
              <a:gs pos="8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0" scaled="1"/>
                </a:gradFill>
                <a:latin typeface="Arial Black"/>
              </a:rPr>
              <a:t>BAPTIZED</a:t>
            </a:r>
          </a:p>
        </p:txBody>
      </p:sp>
    </p:spTree>
    <p:extLst>
      <p:ext uri="{BB962C8B-B14F-4D97-AF65-F5344CB8AC3E}">
        <p14:creationId xmlns:p14="http://schemas.microsoft.com/office/powerpoint/2010/main" val="181457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autoUpdateAnimBg="0"/>
      <p:bldP spid="3077" grpId="0" animBg="1" autoUpdateAnimBg="0"/>
      <p:bldP spid="3078" grpId="0" animBg="1" autoUpdateAnimBg="0"/>
      <p:bldP spid="3079" grpId="0" animBg="1" autoUpdateAnimBg="0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D4D94-09FE-C162-5909-4BE852C4B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14356B-0B2E-83A4-79DB-E1CEC076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Delight Crush Display - Persona" pitchFamily="2" charset="0"/>
              </a:rPr>
              <a:t>God Is Love</a:t>
            </a:r>
            <a:endParaRPr lang="en-US" sz="6000" dirty="0">
              <a:solidFill>
                <a:schemeClr val="bg1"/>
              </a:solidFill>
              <a:latin typeface="Delight Crush Display - Persona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77C770-7B09-A02E-9DDF-BC823C02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705"/>
            <a:ext cx="10515600" cy="4070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FFFF"/>
                </a:solidFill>
                <a:latin typeface="Love Like This" pitchFamily="2" charset="0"/>
              </a:rPr>
              <a:t>Suffers Long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Love Like This" pitchFamily="2" charset="0"/>
              </a:rPr>
              <a:t>Gen. 6:6; Psa. 78:40; Isa. 65:3; 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Love Like This" pitchFamily="2" charset="0"/>
              </a:rPr>
              <a:t>Eph. 4:30-32</a:t>
            </a:r>
            <a:endParaRPr lang="en-US" sz="5400" dirty="0">
              <a:solidFill>
                <a:schemeClr val="bg1"/>
              </a:solidFill>
              <a:latin typeface="Love Like Th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82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D4D94-09FE-C162-5909-4BE852C4B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14356B-0B2E-83A4-79DB-E1CEC076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Delight Crush Display - Persona" pitchFamily="2" charset="0"/>
              </a:rPr>
              <a:t>God Is Love</a:t>
            </a:r>
            <a:endParaRPr lang="en-US" sz="6000" dirty="0">
              <a:solidFill>
                <a:schemeClr val="bg1"/>
              </a:solidFill>
              <a:latin typeface="Delight Crush Display - Persona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77C770-7B09-A02E-9DDF-BC823C02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705"/>
            <a:ext cx="10515600" cy="4070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FFFF"/>
                </a:solidFill>
                <a:latin typeface="Love Like This" pitchFamily="2" charset="0"/>
              </a:rPr>
              <a:t>Kindness</a:t>
            </a:r>
          </a:p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  <a:latin typeface="Love Like This" pitchFamily="2" charset="0"/>
              </a:rPr>
              <a:t>Neh. 9:17; Psalm 117:2; 36:6-7; Isa. 63:7</a:t>
            </a:r>
            <a:endParaRPr lang="en-US" sz="6600" dirty="0">
              <a:solidFill>
                <a:schemeClr val="bg1"/>
              </a:solidFill>
              <a:latin typeface="Love Like Th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22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D4D94-09FE-C162-5909-4BE852C4B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14356B-0B2E-83A4-79DB-E1CEC076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Delight Crush Display - Persona" pitchFamily="2" charset="0"/>
              </a:rPr>
              <a:t>God Is Love</a:t>
            </a:r>
            <a:endParaRPr lang="en-US" sz="6000" dirty="0">
              <a:solidFill>
                <a:schemeClr val="bg1"/>
              </a:solidFill>
              <a:latin typeface="Delight Crush Display - Persona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77C770-7B09-A02E-9DDF-BC823C02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705"/>
            <a:ext cx="10515600" cy="4070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FFFF"/>
                </a:solidFill>
                <a:latin typeface="Love Like This" pitchFamily="2" charset="0"/>
              </a:rPr>
              <a:t>Does Not Envy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Love Like This" pitchFamily="2" charset="0"/>
              </a:rPr>
              <a:t>Prov. 8:17; Jer. 29:13; Psa. 63:1; Matt. 6:33; Heb. 11:6; Luke 19:10</a:t>
            </a:r>
            <a:endParaRPr lang="en-US" sz="5400" dirty="0">
              <a:solidFill>
                <a:schemeClr val="bg1"/>
              </a:solidFill>
              <a:latin typeface="Love Like Th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80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D4D94-09FE-C162-5909-4BE852C4B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14356B-0B2E-83A4-79DB-E1CEC076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Delight Crush Display - Persona" pitchFamily="2" charset="0"/>
              </a:rPr>
              <a:t>God Is Love</a:t>
            </a:r>
            <a:endParaRPr lang="en-US" sz="6000" dirty="0">
              <a:solidFill>
                <a:schemeClr val="bg1"/>
              </a:solidFill>
              <a:latin typeface="Delight Crush Display - Persona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77C770-7B09-A02E-9DDF-BC823C02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705"/>
            <a:ext cx="10515600" cy="4070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FFFF"/>
                </a:solidFill>
                <a:latin typeface="Love Like This" pitchFamily="2" charset="0"/>
              </a:rPr>
              <a:t>Does not boast, brag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Love Like This" pitchFamily="2" charset="0"/>
              </a:rPr>
              <a:t>Jer. 9:23; Prov. 27:2; James 4:16; Gal. 6:14; 2Tim. 3:1-5</a:t>
            </a:r>
            <a:endParaRPr lang="en-US" sz="5400" dirty="0">
              <a:solidFill>
                <a:schemeClr val="bg1"/>
              </a:solidFill>
              <a:latin typeface="Love Like Th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60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D4D94-09FE-C162-5909-4BE852C4B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14356B-0B2E-83A4-79DB-E1CEC076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Delight Crush Display - Persona" pitchFamily="2" charset="0"/>
              </a:rPr>
              <a:t>God Is Love</a:t>
            </a:r>
            <a:endParaRPr lang="en-US" sz="6000" dirty="0">
              <a:solidFill>
                <a:schemeClr val="bg1"/>
              </a:solidFill>
              <a:latin typeface="Delight Crush Display - Persona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77C770-7B09-A02E-9DDF-BC823C02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705"/>
            <a:ext cx="10515600" cy="4070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FFFF"/>
                </a:solidFill>
                <a:latin typeface="Love Like This" pitchFamily="2" charset="0"/>
              </a:rPr>
              <a:t>Not Prideful 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Love Like This" pitchFamily="2" charset="0"/>
              </a:rPr>
              <a:t>John 10:30; Phil. 2:7-8; Luke 9:58; Mt. 20:28; Zech. 9:9; Isa. 50:6; 53:7; Rom. 15:3</a:t>
            </a:r>
            <a:endParaRPr lang="en-US" sz="5400" dirty="0">
              <a:solidFill>
                <a:schemeClr val="bg1"/>
              </a:solidFill>
              <a:latin typeface="Love Like Th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29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D4D94-09FE-C162-5909-4BE852C4B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14356B-0B2E-83A4-79DB-E1CEC076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Delight Crush Display - Persona" pitchFamily="2" charset="0"/>
              </a:rPr>
              <a:t>God Is Love</a:t>
            </a:r>
            <a:endParaRPr lang="en-US" sz="6000" dirty="0">
              <a:solidFill>
                <a:schemeClr val="bg1"/>
              </a:solidFill>
              <a:latin typeface="Delight Crush Display - Persona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77C770-7B09-A02E-9DDF-BC823C02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705"/>
            <a:ext cx="10515600" cy="4070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FFFF"/>
                </a:solidFill>
                <a:latin typeface="Love Like This" pitchFamily="2" charset="0"/>
              </a:rPr>
              <a:t>Not Rude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1"/>
                </a:solidFill>
                <a:latin typeface="Love Like This" pitchFamily="2" charset="0"/>
              </a:rPr>
              <a:t>1Pet. 3:15; Eph. 4:15; Luke 6:31; Col. 3:12; Matt. 5:44</a:t>
            </a:r>
            <a:endParaRPr lang="en-US" sz="5400" dirty="0">
              <a:solidFill>
                <a:schemeClr val="bg1"/>
              </a:solidFill>
              <a:latin typeface="Love Like Th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2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D4D94-09FE-C162-5909-4BE852C4B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14356B-0B2E-83A4-79DB-E1CEC076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Delight Crush Display - Persona" pitchFamily="2" charset="0"/>
              </a:rPr>
              <a:t>God Is Love</a:t>
            </a:r>
            <a:endParaRPr lang="en-US" sz="6000" dirty="0">
              <a:solidFill>
                <a:schemeClr val="bg1"/>
              </a:solidFill>
              <a:latin typeface="Delight Crush Display - Persona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77C770-7B09-A02E-9DDF-BC823C02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705"/>
            <a:ext cx="10515600" cy="4070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FFFF"/>
                </a:solidFill>
                <a:latin typeface="Love Like This" pitchFamily="2" charset="0"/>
              </a:rPr>
              <a:t>Not Self Seeking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Love Like This" pitchFamily="2" charset="0"/>
              </a:rPr>
              <a:t>Lev. 19:17-18; Phil. 2:4; Mark 10:45; John 13:34-35</a:t>
            </a:r>
            <a:endParaRPr lang="en-US" sz="5400" dirty="0">
              <a:solidFill>
                <a:schemeClr val="bg1"/>
              </a:solidFill>
              <a:latin typeface="Love Like Th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30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D4D94-09FE-C162-5909-4BE852C4B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14356B-0B2E-83A4-79DB-E1CEC076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Delight Crush Display - Persona" pitchFamily="2" charset="0"/>
              </a:rPr>
              <a:t>God Is Love</a:t>
            </a:r>
            <a:endParaRPr lang="en-US" sz="6000" dirty="0">
              <a:solidFill>
                <a:schemeClr val="bg1"/>
              </a:solidFill>
              <a:latin typeface="Delight Crush Display - Persona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77C770-7B09-A02E-9DDF-BC823C02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705"/>
            <a:ext cx="10515600" cy="4070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FFFF"/>
                </a:solidFill>
                <a:latin typeface="Love Like This" pitchFamily="2" charset="0"/>
              </a:rPr>
              <a:t>Not Easily Provoked 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Love Like This" pitchFamily="2" charset="0"/>
              </a:rPr>
              <a:t>Eph. 4:26, 31; James 1:19; Psalm 86:15; 2Peter 3:9</a:t>
            </a:r>
            <a:endParaRPr lang="en-US" sz="5400" dirty="0">
              <a:solidFill>
                <a:schemeClr val="bg1"/>
              </a:solidFill>
              <a:latin typeface="Love Like Th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88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417</Words>
  <Application>Microsoft Office PowerPoint</Application>
  <PresentationFormat>Widescreen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 Black</vt:lpstr>
      <vt:lpstr>Calibri</vt:lpstr>
      <vt:lpstr>Love Like This</vt:lpstr>
      <vt:lpstr>Calibri Light</vt:lpstr>
      <vt:lpstr>Impact</vt:lpstr>
      <vt:lpstr>Delight Crush Display - Persona</vt:lpstr>
      <vt:lpstr>Arial Narrow</vt:lpstr>
      <vt:lpstr>Arial</vt:lpstr>
      <vt:lpstr>Times New Roman</vt:lpstr>
      <vt:lpstr>Office Theme</vt:lpstr>
      <vt:lpstr>1_Office Theme</vt:lpstr>
      <vt:lpstr>God Is Love</vt:lpstr>
      <vt:lpstr>God Is Love</vt:lpstr>
      <vt:lpstr>God Is Love</vt:lpstr>
      <vt:lpstr>God Is Love</vt:lpstr>
      <vt:lpstr>God Is Love</vt:lpstr>
      <vt:lpstr>God Is Love</vt:lpstr>
      <vt:lpstr>God Is Love</vt:lpstr>
      <vt:lpstr>God Is Love</vt:lpstr>
      <vt:lpstr>God Is Love</vt:lpstr>
      <vt:lpstr>God Is Love</vt:lpstr>
      <vt:lpstr>God Is Love</vt:lpstr>
      <vt:lpstr>God Is Love</vt:lpstr>
      <vt:lpstr>God Is Love</vt:lpstr>
      <vt:lpstr>God Is Love</vt:lpstr>
      <vt:lpstr>God Is Love</vt:lpstr>
      <vt:lpstr>God Is Love</vt:lpstr>
      <vt:lpstr>God Is Love</vt:lpstr>
      <vt:lpstr>Marriage Trek</vt:lpstr>
      <vt:lpstr>Salvation Trek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Is Love</dc:title>
  <dc:creator>William Shanks</dc:creator>
  <cp:lastModifiedBy>William Shanks</cp:lastModifiedBy>
  <cp:revision>7</cp:revision>
  <dcterms:created xsi:type="dcterms:W3CDTF">2023-01-06T18:00:57Z</dcterms:created>
  <dcterms:modified xsi:type="dcterms:W3CDTF">2023-01-08T01:04:57Z</dcterms:modified>
</cp:coreProperties>
</file>