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15"/>
  </p:notesMasterIdLst>
  <p:sldIdLst>
    <p:sldId id="256" r:id="rId4"/>
    <p:sldId id="263" r:id="rId5"/>
    <p:sldId id="264" r:id="rId6"/>
    <p:sldId id="265" r:id="rId7"/>
    <p:sldId id="266" r:id="rId8"/>
    <p:sldId id="267" r:id="rId9"/>
    <p:sldId id="257" r:id="rId10"/>
    <p:sldId id="258" r:id="rId11"/>
    <p:sldId id="259" r:id="rId12"/>
    <p:sldId id="261" r:id="rId13"/>
    <p:sldId id="260" r:id="rId14"/>
  </p:sldIdLst>
  <p:sldSz cx="12192000" cy="6858000"/>
  <p:notesSz cx="6858000" cy="9144000"/>
  <p:embeddedFontLs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Arial Rounded MT Bold" panose="020F0704030504030204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ooper Black" panose="0208090404030B0204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 autoAdjust="0"/>
    <p:restoredTop sz="86410"/>
  </p:normalViewPr>
  <p:slideViewPr>
    <p:cSldViewPr snapToGrid="0">
      <p:cViewPr varScale="1">
        <p:scale>
          <a:sx n="50" d="100"/>
          <a:sy n="50" d="100"/>
        </p:scale>
        <p:origin x="43" y="562"/>
      </p:cViewPr>
      <p:guideLst/>
    </p:cSldViewPr>
  </p:slideViewPr>
  <p:outlineViewPr>
    <p:cViewPr>
      <p:scale>
        <a:sx n="33" d="100"/>
        <a:sy n="33" d="100"/>
      </p:scale>
      <p:origin x="0" y="-33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876CA-7F22-4609-8813-96BD2FFA0FC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6AAF8-E6C4-41D7-B986-6E7248358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9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6AAF8-E6C4-41D7-B986-6E7248358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0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3663" y="60325"/>
            <a:ext cx="2909887" cy="218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" y="525981"/>
            <a:ext cx="6856413" cy="8502271"/>
          </a:xfrm>
        </p:spPr>
        <p:txBody>
          <a:bodyPr/>
          <a:lstStyle/>
          <a:p>
            <a:r>
              <a:rPr lang="en-US" sz="1800" dirty="0"/>
              <a:t>Serving God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never </a:t>
            </a:r>
            <a:r>
              <a:rPr lang="en-US" sz="1800" dirty="0"/>
              <a:t>a life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focused upon </a:t>
            </a:r>
            <a:r>
              <a:rPr lang="en-US" sz="1800" b="1" dirty="0"/>
              <a:t>me</a:t>
            </a:r>
            <a:r>
              <a:rPr lang="en-US" sz="18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Upon </a:t>
            </a:r>
            <a:r>
              <a:rPr lang="en-US" sz="1800" b="1" dirty="0"/>
              <a:t>world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Upon </a:t>
            </a:r>
            <a:r>
              <a:rPr lang="en-US" sz="1800" b="1" dirty="0"/>
              <a:t>family heritage or DNA</a:t>
            </a:r>
            <a:r>
              <a:rPr lang="en-US" sz="18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Upon </a:t>
            </a:r>
            <a:r>
              <a:rPr lang="en-US" sz="1800" b="1" dirty="0"/>
              <a:t>security in this world</a:t>
            </a:r>
            <a:r>
              <a:rPr lang="en-US" sz="18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Upon </a:t>
            </a:r>
            <a:r>
              <a:rPr lang="en-US" sz="1800" b="1" dirty="0"/>
              <a:t>conveniences</a:t>
            </a:r>
            <a:r>
              <a:rPr lang="en-US" sz="18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Upon </a:t>
            </a:r>
            <a:r>
              <a:rPr lang="en-US" sz="1800" b="1" dirty="0"/>
              <a:t>personal achievements that bring fame or $.</a:t>
            </a:r>
          </a:p>
          <a:p>
            <a:endParaRPr lang="en-US" sz="1800" dirty="0"/>
          </a:p>
          <a:p>
            <a:r>
              <a:rPr lang="en-US" sz="1800" dirty="0"/>
              <a:t>It is ALL ABOUT…</a:t>
            </a:r>
          </a:p>
          <a:p>
            <a:r>
              <a:rPr lang="en-US" sz="1800" dirty="0"/>
              <a:t>Serving God and letting Him fix us up into His glory…</a:t>
            </a:r>
          </a:p>
          <a:p>
            <a:r>
              <a:rPr lang="en-US" sz="1800" dirty="0"/>
              <a:t>Must allow God to be our…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Master and we become His slave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Potter and we become a soft clay yielding to His touch.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Carpenter and we let Him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design,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demolish,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repair,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fixup,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build new,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add on as much as possible to make us into a dwelling fit for a 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59C46-AB27-EC4A-984B-602DB0A07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63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25" y="123825"/>
            <a:ext cx="3792538" cy="2133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15747" y="882032"/>
            <a:ext cx="6708835" cy="7671249"/>
          </a:xfrm>
        </p:spPr>
        <p:txBody>
          <a:bodyPr/>
          <a:lstStyle/>
          <a:p>
            <a:r>
              <a:rPr lang="en-US" dirty="0"/>
              <a:t>Nicodemus was leader among the Jews. </a:t>
            </a:r>
          </a:p>
          <a:p>
            <a:r>
              <a:rPr lang="en-US" dirty="0"/>
              <a:t>He probably thought he needed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repairs,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tweaking,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change a few things.</a:t>
            </a:r>
          </a:p>
          <a:p>
            <a:r>
              <a:rPr lang="en-US" dirty="0"/>
              <a:t>Jesus said “BORN AGAIN” – no clear record of what he did.</a:t>
            </a:r>
          </a:p>
          <a:p>
            <a:r>
              <a:rPr lang="en-US" sz="1400" dirty="0"/>
              <a:t>So what do we see that God needs to do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to us,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with us to make us more like Him? </a:t>
            </a:r>
          </a:p>
          <a:p>
            <a:r>
              <a:rPr lang="en-US" sz="1400" dirty="0"/>
              <a:t>Most people do not like change especially MAJOR changes. </a:t>
            </a:r>
          </a:p>
          <a:p>
            <a:endParaRPr lang="en-US" sz="1400" dirty="0"/>
          </a:p>
          <a:p>
            <a:r>
              <a:rPr lang="en-US" sz="1400" dirty="0"/>
              <a:t>Not matter how who we are, what kind of history or track record we have, we NOT done enough to deserve heaven. </a:t>
            </a:r>
          </a:p>
          <a:p>
            <a:r>
              <a:rPr lang="en-US" sz="1400" dirty="0"/>
              <a:t>Ro 3:9 What then?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we better than they? Not at all</a:t>
            </a:r>
          </a:p>
          <a:p>
            <a:r>
              <a:rPr lang="en-US" sz="1400" dirty="0"/>
              <a:t>. For we have previously charged both Jews and Greeks that they are all under sin.</a:t>
            </a:r>
          </a:p>
          <a:p>
            <a:r>
              <a:rPr lang="en-US" sz="1400" dirty="0"/>
              <a:t> 10 As it is written: "There is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 righteous, </a:t>
            </a:r>
            <a:r>
              <a:rPr lang="en-US" sz="1400" dirty="0"/>
              <a:t>no, not one;</a:t>
            </a:r>
          </a:p>
          <a:p>
            <a:r>
              <a:rPr lang="en-US" sz="1400" dirty="0"/>
              <a:t> 11 There is none who understands; There is none who seeks after God.</a:t>
            </a:r>
          </a:p>
          <a:p>
            <a:r>
              <a:rPr lang="en-US" sz="1400" dirty="0"/>
              <a:t> 12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have all turned aside; They have together become unprofitable; There is none who does good, no, not one."</a:t>
            </a:r>
          </a:p>
          <a:p>
            <a:r>
              <a:rPr lang="en-US" sz="1400" dirty="0"/>
              <a:t> 13 "Their throat is an open tomb; With their tongues they have practiced deceit"; "The poison of asps is under their lips";</a:t>
            </a:r>
          </a:p>
          <a:p>
            <a:r>
              <a:rPr lang="en-US" sz="1400" dirty="0"/>
              <a:t> 14 "Whose mouth is full of cursing and bitterness."</a:t>
            </a:r>
          </a:p>
          <a:p>
            <a:r>
              <a:rPr lang="en-US" sz="1400" dirty="0"/>
              <a:t> 15 "Their feet are swift to shed blood;</a:t>
            </a:r>
          </a:p>
          <a:p>
            <a:r>
              <a:rPr lang="en-US" sz="1400" dirty="0"/>
              <a:t> 16 Destruction and misery are in their ways;</a:t>
            </a:r>
          </a:p>
          <a:p>
            <a:r>
              <a:rPr lang="en-US" sz="1400" dirty="0"/>
              <a:t> 17 And the way of peace they have not known."</a:t>
            </a:r>
          </a:p>
          <a:p>
            <a:r>
              <a:rPr lang="en-US" sz="1400" dirty="0"/>
              <a:t> 18 "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no fear of God before their eye</a:t>
            </a:r>
            <a:r>
              <a:rPr lang="en-US" sz="1400" dirty="0"/>
              <a:t>s.“ </a:t>
            </a:r>
          </a:p>
          <a:p>
            <a:r>
              <a:rPr lang="en-US" sz="1400" dirty="0"/>
              <a:t>3:23 for </a:t>
            </a:r>
            <a:r>
              <a:rPr lang="en-US" sz="1400" b="1" dirty="0"/>
              <a:t>all have sinned and fall short of the glory of God</a:t>
            </a:r>
            <a:r>
              <a:rPr lang="en-US" sz="1400" dirty="0"/>
              <a:t>, (NKJV)</a:t>
            </a:r>
          </a:p>
          <a:p>
            <a:r>
              <a:rPr lang="en-US" sz="1400" dirty="0"/>
              <a:t>Ro 6:23 For the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wages of sin is death</a:t>
            </a:r>
            <a:r>
              <a:rPr lang="en-US" sz="1400" dirty="0"/>
              <a:t>, but the gift of God is eternal life in Christ Jesus our Lord. (NKJV)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59C46-AB27-EC4A-984B-602DB0A07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536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0225" y="0"/>
            <a:ext cx="4329113" cy="2435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7066" y="2435023"/>
            <a:ext cx="6629400" cy="6419609"/>
          </a:xfrm>
        </p:spPr>
        <p:txBody>
          <a:bodyPr/>
          <a:lstStyle/>
          <a:p>
            <a:r>
              <a:rPr lang="en-US" sz="1600" dirty="0"/>
              <a:t>Some of the times, there is need for small repair on a house that is being fixed up but other times there is the need for a major overhaul. First the overhaul</a:t>
            </a:r>
            <a:r>
              <a:rPr lang="en-US" sz="1600" baseline="0" dirty="0"/>
              <a:t> and next</a:t>
            </a:r>
            <a:r>
              <a:rPr lang="en-US" sz="1600" dirty="0"/>
              <a:t> </a:t>
            </a:r>
            <a:r>
              <a:rPr lang="en-US" sz="1600" baseline="0" dirty="0"/>
              <a:t>we’ll talk about the small repairs. </a:t>
            </a:r>
          </a:p>
          <a:p>
            <a:endParaRPr lang="en-US" sz="1600" dirty="0"/>
          </a:p>
          <a:p>
            <a:r>
              <a:rPr lang="en-US" sz="1600" dirty="0"/>
              <a:t>Transformation</a:t>
            </a:r>
            <a:r>
              <a:rPr lang="en-US" sz="1600" baseline="0" dirty="0"/>
              <a:t> hurts</a:t>
            </a:r>
          </a:p>
          <a:p>
            <a:pPr marL="171450" indent="-171450">
              <a:buFontTx/>
              <a:buChar char="-"/>
            </a:pPr>
            <a:r>
              <a:rPr lang="en-US" sz="1600" dirty="0"/>
              <a:t>Isaiah having lips touch with hot coal in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Isa. 6</a:t>
            </a:r>
          </a:p>
          <a:p>
            <a:pPr marL="171450" indent="-171450">
              <a:buFontTx/>
              <a:buChar char="-"/>
            </a:pPr>
            <a:r>
              <a:rPr lang="en-US" sz="1600" dirty="0"/>
              <a:t>Israelites having to be snake bit to learn not to complain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Num. 21</a:t>
            </a:r>
          </a:p>
          <a:p>
            <a:pPr marL="628650" lvl="1" indent="-171450">
              <a:buFontTx/>
              <a:buChar char="-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made right hurts</a:t>
            </a:r>
          </a:p>
          <a:p>
            <a:r>
              <a:rPr lang="en-US" sz="1600" dirty="0"/>
              <a:t>A person must first be demolished and destroyed</a:t>
            </a:r>
          </a:p>
          <a:p>
            <a:pPr marL="171450" indent="-171450">
              <a:buFontTx/>
              <a:buChar char="-"/>
            </a:pPr>
            <a:r>
              <a:rPr lang="en-US" sz="1600" dirty="0"/>
              <a:t>Joseph with years in prison</a:t>
            </a:r>
          </a:p>
          <a:p>
            <a:pPr marL="171450" indent="-171450">
              <a:buFontTx/>
              <a:buChar char="-"/>
            </a:pPr>
            <a:r>
              <a:rPr lang="en-US" sz="1600" dirty="0"/>
              <a:t>Moses with 40 years in wilderness</a:t>
            </a:r>
          </a:p>
          <a:p>
            <a:pPr marL="171450" indent="-171450">
              <a:buFontTx/>
              <a:buChar char="-"/>
            </a:pPr>
            <a:r>
              <a:rPr lang="en-US" sz="1600" dirty="0"/>
              <a:t>David with 13 years on the run</a:t>
            </a:r>
          </a:p>
          <a:p>
            <a:r>
              <a:rPr lang="en-US" sz="1600" dirty="0"/>
              <a:t>Then one can be rebuilt or reborn</a:t>
            </a:r>
          </a:p>
          <a:p>
            <a:endParaRPr lang="en-US" sz="1600" dirty="0"/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Ezekiel 16, I will not read it here due to it’s graphic intensity. </a:t>
            </a:r>
          </a:p>
          <a:p>
            <a:r>
              <a:rPr lang="en-US" sz="1800" dirty="0"/>
              <a:t>It gives shocking radical illustration of how God views His relationship with His broken people, His bride.</a:t>
            </a:r>
          </a:p>
          <a:p>
            <a:r>
              <a:rPr lang="en-US" sz="1800" dirty="0"/>
              <a:t>It screams with full visual volume how broken and despicable we treat Him after He gives us so much.</a:t>
            </a:r>
          </a:p>
          <a:p>
            <a:r>
              <a:rPr lang="en-US" sz="1800" dirty="0"/>
              <a:t>It shows in a physical illustration how He wants to treat His bride and how horrible we repay Him and yet His willingness to forgive again.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28572-180E-914B-820E-5D49FF8E1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59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03613" y="11113"/>
            <a:ext cx="3324225" cy="187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" y="173620"/>
            <a:ext cx="6856413" cy="8685214"/>
          </a:xfrm>
        </p:spPr>
        <p:txBody>
          <a:bodyPr/>
          <a:lstStyle/>
          <a:p>
            <a:r>
              <a:rPr lang="en-US" sz="1600" dirty="0"/>
              <a:t>We must learn to die: </a:t>
            </a:r>
          </a:p>
          <a:p>
            <a:pPr marL="171450" indent="-171450">
              <a:buFontTx/>
              <a:buChar char="-"/>
            </a:pPr>
            <a:r>
              <a:rPr lang="en-US" sz="1600" dirty="0"/>
              <a:t>Joh 12:24 "Most assuredly, I say to you, </a:t>
            </a:r>
          </a:p>
          <a:p>
            <a:r>
              <a:rPr lang="en-US" sz="1600" dirty="0"/>
              <a:t>unless a grain of wheat falls into the </a:t>
            </a:r>
          </a:p>
          <a:p>
            <a:r>
              <a:rPr lang="en-US" sz="1600" dirty="0"/>
              <a:t>ground and dies, it remains alone; 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if it dies, it produces much grain</a:t>
            </a:r>
            <a:r>
              <a:rPr lang="en-US" sz="1600" dirty="0"/>
              <a:t>.</a:t>
            </a:r>
          </a:p>
          <a:p>
            <a:r>
              <a:rPr lang="en-US" sz="1600" dirty="0"/>
              <a:t> 25 "He who loves his life will lose it, and </a:t>
            </a:r>
          </a:p>
          <a:p>
            <a:r>
              <a:rPr lang="en-US" sz="1600" dirty="0"/>
              <a:t>he who hates his life in this world </a:t>
            </a:r>
          </a:p>
          <a:p>
            <a:r>
              <a:rPr lang="en-US" sz="1600" dirty="0"/>
              <a:t>will keep it for eternal life.</a:t>
            </a:r>
          </a:p>
          <a:p>
            <a:r>
              <a:rPr lang="en-US" sz="1600" dirty="0"/>
              <a:t> 26 "If anyone serves Me, let him follow Me; and where I am, there My servant will be also. If anyone serves Me, him My Father will honor. </a:t>
            </a:r>
          </a:p>
          <a:p>
            <a:pPr marL="171450" indent="-171450">
              <a:buFontTx/>
              <a:buChar char="-"/>
            </a:pPr>
            <a:r>
              <a:rPr lang="en-US" sz="1600" dirty="0"/>
              <a:t>Mt 16:25 "For whoever desires to save his life will lose it, but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whoever loses his life for My sake will find it</a:t>
            </a:r>
            <a:r>
              <a:rPr lang="en-US" sz="160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sz="1600" dirty="0"/>
              <a:t>Joh 11:25 Jesus said to her, "I am the resurrection and the life. He who believes in Me,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 he may die, he shall live</a:t>
            </a:r>
            <a:r>
              <a:rPr lang="en-US" sz="160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sz="1600" dirty="0"/>
              <a:t>1Co 15:28 Now when all things are made subject to Him, then the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 Himself will also be subject to Him </a:t>
            </a:r>
            <a:r>
              <a:rPr lang="en-US" sz="1600" dirty="0"/>
              <a:t>who put all things under Him, that God may be all in all. (NKJV)</a:t>
            </a:r>
          </a:p>
          <a:p>
            <a:pPr marL="0" indent="0">
              <a:buFontTx/>
              <a:buNone/>
            </a:pPr>
            <a:r>
              <a:rPr lang="en-US" sz="1600" dirty="0">
                <a:latin typeface="Cooper Black" panose="0208090404030B020404" pitchFamily="18" charset="0"/>
              </a:rPr>
              <a:t>Jesus and Nicodemus (</a:t>
            </a:r>
            <a:r>
              <a:rPr lang="en-US" sz="1600" dirty="0" err="1">
                <a:latin typeface="Cooper Black" panose="0208090404030B020404" pitchFamily="18" charset="0"/>
              </a:rPr>
              <a:t>Jn</a:t>
            </a:r>
            <a:r>
              <a:rPr lang="en-US" sz="1600" dirty="0">
                <a:latin typeface="Cooper Black" panose="0208090404030B020404" pitchFamily="18" charset="0"/>
              </a:rPr>
              <a:t> 3.1-13) </a:t>
            </a:r>
          </a:p>
          <a:p>
            <a:pPr marL="171450" indent="-171450">
              <a:buFontTx/>
              <a:buChar char="-"/>
            </a:pPr>
            <a:r>
              <a:rPr lang="en-US" sz="16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Born again - By water and spirit</a:t>
            </a:r>
          </a:p>
          <a:p>
            <a:pPr marL="171450" indent="-171450">
              <a:buFontTx/>
              <a:buChar char="-"/>
            </a:pPr>
            <a:r>
              <a:rPr lang="en-US" sz="16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be born of the spirit</a:t>
            </a:r>
          </a:p>
          <a:p>
            <a:r>
              <a:rPr lang="en-US" sz="1800" dirty="0"/>
              <a:t>He had free will to choose and did not believe.</a:t>
            </a:r>
            <a:endParaRPr lang="en-US" sz="1800" baseline="0" dirty="0"/>
          </a:p>
          <a:p>
            <a:r>
              <a:rPr lang="en-US" sz="1800" baseline="0" dirty="0"/>
              <a:t>Baptism is this picture - </a:t>
            </a:r>
            <a:r>
              <a:rPr lang="en-US" sz="1400" dirty="0"/>
              <a:t>Ro 6:3 Or do you not know that as many of us as were baptized into Christ Jesus were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baptized into His death</a:t>
            </a:r>
            <a:r>
              <a:rPr lang="en-US" sz="1400" dirty="0"/>
              <a:t>?</a:t>
            </a:r>
          </a:p>
          <a:p>
            <a:r>
              <a:rPr lang="en-US" sz="1400" dirty="0"/>
              <a:t> 4 Therefore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were buried with Him through baptism into death</a:t>
            </a:r>
            <a:r>
              <a:rPr lang="en-US" sz="1400" dirty="0"/>
              <a:t>, that just as Christ was raised from the dead by the glory of the Father, even so we also should walk in newness of life.  5 For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we have been united together in the likeness of His death</a:t>
            </a:r>
            <a:r>
              <a:rPr lang="en-US" sz="1400" dirty="0"/>
              <a:t>, certainly we also shall be in the likeness of His resurrection,</a:t>
            </a:r>
          </a:p>
          <a:p>
            <a:r>
              <a:rPr lang="en-US" sz="1400" dirty="0"/>
              <a:t> 6 knowing this, that our old man was crucified with Him, that the body of sin might be done away with, that we should no longer be slaves of sin.  7 For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who has died has been freed from sin. </a:t>
            </a:r>
            <a:r>
              <a:rPr lang="en-US" sz="1400" dirty="0"/>
              <a:t>Col 2:12 buried with Him in baptism, in which you also were raised with Him through faith in the working of God, who raised Him from the dead.  (NKJV)</a:t>
            </a:r>
          </a:p>
          <a:p>
            <a:endParaRPr lang="en-US" sz="1800" dirty="0"/>
          </a:p>
          <a:p>
            <a:pPr marL="0" indent="0">
              <a:buFontTx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28572-180E-914B-820E-5D49FF8E1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206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97275" y="0"/>
            <a:ext cx="3724275" cy="209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787078"/>
            <a:ext cx="6858000" cy="75128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Dead people do not live for themselves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Dead people do not sin anymore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Once we die to self and sin,</a:t>
            </a:r>
          </a:p>
          <a:p>
            <a:r>
              <a:rPr lang="en-US" sz="1800" dirty="0"/>
              <a:t> how do we live for it again?</a:t>
            </a:r>
          </a:p>
          <a:p>
            <a:endParaRPr lang="en-US" sz="1800" dirty="0"/>
          </a:p>
          <a:p>
            <a:r>
              <a:rPr lang="en-US" sz="1800" dirty="0"/>
              <a:t>1Jo 3:9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Whoever has been born of God does not sin</a:t>
            </a:r>
            <a:r>
              <a:rPr lang="en-US" sz="1800" dirty="0"/>
              <a:t>, for His seed remains in him; and he cannot sin, because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has been born of God</a:t>
            </a:r>
            <a:r>
              <a:rPr lang="en-US" sz="1800" dirty="0"/>
              <a:t>.</a:t>
            </a:r>
          </a:p>
          <a:p>
            <a:pPr lvl="1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we have died to sin, we WILL NOT EVER </a:t>
            </a:r>
          </a:p>
          <a:p>
            <a:pPr lvl="1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become a servant of sin again</a:t>
            </a:r>
          </a:p>
          <a:p>
            <a:pPr lvl="1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Sin again…yes; servant of sin again…NO!</a:t>
            </a:r>
          </a:p>
          <a:p>
            <a:r>
              <a:rPr lang="en-US" sz="1800" dirty="0"/>
              <a:t>1Jo 5:18 We know that whoever is born of God does not sin; but he who has been born of God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keeps himself</a:t>
            </a:r>
            <a:r>
              <a:rPr lang="en-US" sz="1800" dirty="0"/>
              <a:t>, and the wicked one does not touch him.</a:t>
            </a:r>
          </a:p>
          <a:p>
            <a:r>
              <a:rPr lang="en-US" sz="1800" dirty="0"/>
              <a:t> 19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know that we are of God</a:t>
            </a:r>
            <a:r>
              <a:rPr lang="en-US" sz="1800" dirty="0"/>
              <a:t>, and the whole world lies under the sway of the wicked one.</a:t>
            </a:r>
          </a:p>
          <a:p>
            <a:r>
              <a:rPr lang="en-US" sz="1800" dirty="0"/>
              <a:t> 20 And we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</a:t>
            </a:r>
            <a:r>
              <a:rPr lang="en-US" sz="1800" dirty="0"/>
              <a:t> that the Son of God has come and </a:t>
            </a:r>
          </a:p>
          <a:p>
            <a:r>
              <a:rPr lang="en-US" sz="1800" dirty="0"/>
              <a:t>has given us an understanding, </a:t>
            </a:r>
          </a:p>
          <a:p>
            <a:r>
              <a:rPr lang="en-US" sz="1800" dirty="0"/>
              <a:t>that we may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</a:t>
            </a:r>
            <a:r>
              <a:rPr lang="en-US" sz="1800" dirty="0"/>
              <a:t> Him who is true; and </a:t>
            </a:r>
          </a:p>
          <a:p>
            <a:r>
              <a:rPr lang="en-US" sz="1800" dirty="0"/>
              <a:t>we are in Him who is true, in His Son Jesus Christ. This is the true God and eternal life.</a:t>
            </a:r>
          </a:p>
          <a:p>
            <a:pPr marL="171450" indent="-171450">
              <a:buFont typeface="Arial"/>
              <a:buChar char="•"/>
            </a:pPr>
            <a:endParaRPr lang="en-US" sz="1800" dirty="0"/>
          </a:p>
          <a:p>
            <a:pPr marL="171450" indent="-171450">
              <a:buFont typeface="Arial"/>
              <a:buChar char="•"/>
            </a:pPr>
            <a:r>
              <a:rPr lang="en-US" sz="1800" dirty="0"/>
              <a:t>Jesus tells blind man </a:t>
            </a:r>
          </a:p>
          <a:p>
            <a:pPr marL="628650" lvl="1" indent="-171450">
              <a:buFont typeface="Arial"/>
              <a:buChar char="•"/>
            </a:pPr>
            <a:r>
              <a:rPr lang="en-US" sz="1800" dirty="0"/>
              <a:t>Joh 5:14 …"See, you have been made well.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no more, lest a worse thing come upon you.“  </a:t>
            </a:r>
          </a:p>
          <a:p>
            <a:pPr marL="171450" indent="-171450">
              <a:buFont typeface="Arial"/>
              <a:buChar char="•"/>
            </a:pPr>
            <a:r>
              <a:rPr lang="en-US" sz="1800" dirty="0"/>
              <a:t>… adulterous</a:t>
            </a:r>
            <a:r>
              <a:rPr lang="en-US" sz="1800" baseline="0" dirty="0"/>
              <a:t> woman </a:t>
            </a:r>
            <a:r>
              <a:rPr lang="en-US" sz="1800" dirty="0"/>
              <a:t>Joh 8:11  go and sin no more.</a:t>
            </a:r>
          </a:p>
          <a:p>
            <a:pPr marL="171450" indent="-171450">
              <a:buFont typeface="Arial"/>
              <a:buChar char="•"/>
            </a:pPr>
            <a:endParaRPr lang="en-US" sz="1800" dirty="0"/>
          </a:p>
          <a:p>
            <a:pPr marL="171450" indent="-171450">
              <a:buFont typeface="Arial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28572-180E-914B-820E-5D49FF8E1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856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59150" y="84138"/>
            <a:ext cx="3881438" cy="218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1125415"/>
            <a:ext cx="6858000" cy="7335679"/>
          </a:xfrm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We’ve had</a:t>
            </a:r>
            <a:r>
              <a:rPr lang="en-US" sz="1800" baseline="0" dirty="0"/>
              <a:t> </a:t>
            </a:r>
            <a:r>
              <a:rPr lang="en-US" sz="18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slate made clean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800" baseline="0" dirty="0"/>
              <a:t>(Acts 2.38; 1 Peter 3.21)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aseline="0" dirty="0"/>
          </a:p>
          <a:p>
            <a:r>
              <a:rPr lang="en-US" sz="1800" dirty="0"/>
              <a:t>We’ve had our sins forgotten</a:t>
            </a:r>
          </a:p>
          <a:p>
            <a:r>
              <a:rPr lang="en-US" sz="1800" dirty="0" err="1"/>
              <a:t>Heb</a:t>
            </a:r>
            <a:r>
              <a:rPr lang="en-US" sz="1800" dirty="0"/>
              <a:t> 8:12 "For I will be merciful to their unrighteousness, and their sins and their lawless deeds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remember no more."</a:t>
            </a:r>
          </a:p>
          <a:p>
            <a:r>
              <a:rPr lang="en-US" sz="1800" dirty="0" err="1"/>
              <a:t>Heb</a:t>
            </a:r>
            <a:r>
              <a:rPr lang="en-US" sz="1800" dirty="0"/>
              <a:t> 10:17 then He adds, "Their sins and their lawless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deeds I will remember no more."</a:t>
            </a:r>
          </a:p>
          <a:p>
            <a:endParaRPr lang="en-US" sz="1800" dirty="0"/>
          </a:p>
          <a:p>
            <a:r>
              <a:rPr lang="en-US" sz="1800" dirty="0"/>
              <a:t>We’ve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been reborn </a:t>
            </a:r>
          </a:p>
          <a:p>
            <a:r>
              <a:rPr lang="en-US" sz="1800" dirty="0"/>
              <a:t>Tit 3:4 But when the kindness and the love of God our Savior toward man appeared,</a:t>
            </a:r>
          </a:p>
          <a:p>
            <a:r>
              <a:rPr lang="en-US" sz="1800" dirty="0"/>
              <a:t> 5 not by works of righteousness which we have done, but according to His mercy He saved us, through the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 of regeneration and renewing of the Holy Spirit,</a:t>
            </a:r>
          </a:p>
          <a:p>
            <a:r>
              <a:rPr lang="en-US" sz="1800" dirty="0"/>
              <a:t>Ro 6:4 Therefore we were buried with Him through baptism into death, that just as Christ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raised from the dead </a:t>
            </a:r>
            <a:r>
              <a:rPr lang="en-US" sz="1800" dirty="0"/>
              <a:t>by the glory of the Father, even so we also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should walk in newness of life.</a:t>
            </a:r>
          </a:p>
          <a:p>
            <a:endParaRPr lang="en-US" sz="1800" dirty="0"/>
          </a:p>
          <a:p>
            <a:r>
              <a:rPr lang="en-US" sz="1800" dirty="0"/>
              <a:t>We’ve been recreated 2Co 5:17 Therefore, if anyone is in Christ, he is a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creation; old things have passed away; behold, all things have become new. </a:t>
            </a:r>
            <a:r>
              <a:rPr lang="en-US" sz="1800" dirty="0"/>
              <a:t> (NKJV)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28572-180E-914B-820E-5D49FF8E1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760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30600" y="0"/>
            <a:ext cx="3800475" cy="2138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9112" y="2317106"/>
            <a:ext cx="6502078" cy="4836047"/>
          </a:xfrm>
        </p:spPr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59C46-AB27-EC4A-984B-602DB0A07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13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0938" y="0"/>
            <a:ext cx="3617912" cy="203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448" y="288899"/>
            <a:ext cx="6632294" cy="8264791"/>
          </a:xfrm>
        </p:spPr>
        <p:txBody>
          <a:bodyPr/>
          <a:lstStyle/>
          <a:p>
            <a:r>
              <a:rPr lang="en-US" sz="1600" dirty="0"/>
              <a:t>Often the most tedious of all repairs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Detail oriented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Blending into other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Like blending in popcorn ceilings</a:t>
            </a:r>
          </a:p>
          <a:p>
            <a:pPr marL="0" indent="0">
              <a:buFontTx/>
              <a:buNone/>
            </a:pPr>
            <a:r>
              <a:rPr lang="en-US" sz="1600" dirty="0"/>
              <a:t>Often the most time-consuming</a:t>
            </a:r>
          </a:p>
          <a:p>
            <a:pPr marL="0" indent="0">
              <a:buFontTx/>
              <a:buNone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Rarely brings satisfaction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People notice when a wall gets torn down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People rarely notice a great blend on a paint job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i="1" dirty="0"/>
              <a:t>This is how it is for most Christians growing up in the church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We’ve lived decent lives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We’ve made small changes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We’ve never had to “tear down walls”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Highly influenced by parent/mentor’s judgements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Truth may have been instilled in from childhood, very little change.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Thus can not relate to the trauma of demo and rebuild job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Sometimes appear condescending or arrogant.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The major change needed in attitudes, perspective and understanding.</a:t>
            </a:r>
          </a:p>
          <a:p>
            <a:pPr marL="0" lvl="0" indent="0">
              <a:buFontTx/>
              <a:buNone/>
            </a:pPr>
            <a:endParaRPr lang="en-US" sz="1800" dirty="0"/>
          </a:p>
          <a:p>
            <a:pPr marL="0" lvl="0" indent="0">
              <a:buFontTx/>
              <a:buNone/>
            </a:pPr>
            <a:r>
              <a:rPr lang="en-US" sz="1800" dirty="0"/>
              <a:t>A great example of this is Joshua (does a lot right)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With Moses at the Mt.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With chosen men who spied the land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Saw the mighty works of God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When he starts to lead, he falters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Sends in spies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Promise to </a:t>
            </a:r>
            <a:r>
              <a:rPr lang="en-US" sz="1800" dirty="0" err="1"/>
              <a:t>Rahab</a:t>
            </a:r>
            <a:r>
              <a:rPr lang="en-US" sz="1800" dirty="0"/>
              <a:t> causes failure of God’s plan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Israel’s need for circumcision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Fails to check with God on the </a:t>
            </a:r>
            <a:r>
              <a:rPr lang="en-US" sz="1800" dirty="0" err="1"/>
              <a:t>Gibeonites</a:t>
            </a:r>
            <a:endParaRPr lang="en-US" sz="18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While following Moses, he was faithful in every way, but when on his own, his faith faltered and caused trouble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59C46-AB27-EC4A-984B-602DB0A07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179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0475" y="0"/>
            <a:ext cx="3492500" cy="1965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5491" y="285008"/>
            <a:ext cx="6760922" cy="8014039"/>
          </a:xfrm>
        </p:spPr>
        <p:txBody>
          <a:bodyPr/>
          <a:lstStyle/>
          <a:p>
            <a:r>
              <a:rPr lang="en-US" sz="1600" dirty="0"/>
              <a:t>We may come to think…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Doing the small repairs creates lasting change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When we make “our faith our own” </a:t>
            </a:r>
          </a:p>
          <a:p>
            <a:pPr lvl="1"/>
            <a:r>
              <a:rPr lang="en-US" sz="1600" dirty="0"/>
              <a:t>	that faith will last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It is important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to study why we believe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to let kids ask questions and wonder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to encourage deep discussions and </a:t>
            </a:r>
          </a:p>
          <a:p>
            <a:pPr lvl="2"/>
            <a:r>
              <a:rPr lang="en-US" sz="1600" dirty="0"/>
              <a:t>not just continual overview of first principles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Doing the small repairs has the greatest influence when…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Phil 2.14 – no grumbling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Php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2:14 Do all things without complaining and disputing,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Deut</a:t>
            </a:r>
            <a:r>
              <a:rPr lang="en-US" sz="1600" dirty="0"/>
              <a:t> 6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Shall be in your heart first then teach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Phil 2.15 – blameless, innocent, lights in the world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Php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2:15 that you may become blameless and harmless, children of God without fault in the midst of a crooked and perverse generation, among whom you shine as lights in the world,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Notice the influence comes from the perspective change that leads to no grumbling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Doing the small repairs is what makes the greatest long-term difference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Phil 2.16 –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fast the word of life, so that I may rejoice in the day of Christ that I have not run in vain or labored in vain.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The small change also causes the person to hold fast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Phil 2.17 – even will lead to the willingness to suffer and die for faith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Php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2:17 Yes, and if I am being poured out as a drink offering on the sacrifice and service of your faith, I am glad and rejoice with you all.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We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NOT FORGET</a:t>
            </a:r>
            <a:r>
              <a:rPr lang="en-US" sz="1600" dirty="0"/>
              <a:t>, KNOWING GOD and WALKING with Him in His Light is the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light we should grope, seek!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59C46-AB27-EC4A-984B-602DB0A07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242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9713" y="0"/>
            <a:ext cx="2806700" cy="210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1531912"/>
            <a:ext cx="6745184" cy="7172695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Requires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“deep down” change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Changes in faith and perspective are </a:t>
            </a:r>
          </a:p>
          <a:p>
            <a:pPr lvl="1"/>
            <a:r>
              <a:rPr lang="en-US" sz="1600" dirty="0"/>
              <a:t>deep changes, even though they look small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“Faith must become their own”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The ones who change this way are truly disciples to the core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Requires attention to details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This types of change will cause someone to truly strive to live sinlessly (1 Jn 1.8-2.2)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Sinless living is not to exalt self (earn heaven) but is a result of these changes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What do you truly believe at your core?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Requires focus on the goal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Heb</a:t>
            </a:r>
            <a:r>
              <a:rPr lang="en-US" sz="1600" dirty="0"/>
              <a:t> 12.1-2 – fixing our eyes on Jesus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Goal is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“heaven” </a:t>
            </a:r>
            <a:r>
              <a:rPr lang="en-US" sz="1600" dirty="0"/>
              <a:t>but the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glory of God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God is glorified by our lives lived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Him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God is glorified by our entering heaven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God is glorified by our baptisms, and faithful living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God is glorified by the small changes we make in our lives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God is glorified by the internal changes we make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HONOR HIM!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Requires following His example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Jesus made the small changes in our life to truly be what God intended Him to be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You never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Jesus let up on faithfulness because He truly understood and believed.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59C46-AB27-EC4A-984B-602DB0A07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2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4196-007D-48CA-0C26-8914646E9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96CA6-328C-9403-CC33-A134EE153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A3ED6-C68A-D754-CC17-D9F6FFCE1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CA54-7355-4ACA-8044-BB46DFE02B8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6CB04-DC23-6E80-837C-1C7BFF3EC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226D2-08F0-AB9A-3E74-DF3508F2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1E49-64DA-46BF-A417-0F3CB801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2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7B3D-348A-A631-D292-8C0ED5590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011B6-4D38-2F9A-FDEA-C65DFDEB1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BE465-8986-B6AF-55AE-72151256B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CA54-7355-4ACA-8044-BB46DFE02B8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E9E2E-4753-4D62-A8D3-35F42424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9F12D-90DF-1E23-2C03-1F2B63D0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1E49-64DA-46BF-A417-0F3CB801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03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29A7CC-8A6F-F8DC-6073-FCB924766E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F4D28C-E3EC-2CFB-6F16-0C46A0D30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9D0AD-06DE-0299-BD75-E8E579773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CA54-7355-4ACA-8044-BB46DFE02B8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49121-45A1-BFE1-C8C9-A3031C3AB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FCB8-6C1C-E806-038C-57CA9C03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1E49-64DA-46BF-A417-0F3CB801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76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03-Demolition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35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3-Demolition-Content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3" y="1600205"/>
            <a:ext cx="10972799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41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3-Demolition-Content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3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3-Demolition-Content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84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92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58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77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2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858B-9318-E9A3-D92A-EB420750E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C52DC-28F2-6558-A02F-4EC596BD4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A5994-9D0B-899A-9B74-61F65DE4B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CA54-7355-4ACA-8044-BB46DFE02B8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3935C-08CC-4206-DD8B-2AB6665D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46A57-CC50-C946-9E37-8276BC7A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1E49-64DA-46BF-A417-0F3CB801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51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02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1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04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31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03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04-Repairs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07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4-Repairs-Content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4638"/>
            <a:ext cx="9271441" cy="11430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134327"/>
            <a:ext cx="9533307" cy="39918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56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4-Repairs-Content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71284"/>
            <a:ext cx="11104496" cy="45548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34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4-Repairs-Content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71284"/>
            <a:ext cx="11104496" cy="45548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75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79253-1B1F-A708-CA9E-4724CDFD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3FEAD-0179-12C6-4B9A-CEED6DC4A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1FB93-421A-70BE-A44C-3FDCBD6B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CA54-7355-4ACA-8044-BB46DFE02B8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0B0E1-EFC1-AC91-13A5-79CB12D5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A62C2-4465-966B-B5FF-B8872619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1E49-64DA-46BF-A417-0F3CB801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46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77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87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33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90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75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7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3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9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BE79-CAB7-D65B-0CAA-18407CD3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ADDC6-90EA-2AF3-F508-D07AB737C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D4C20-425E-E138-F4F8-22733C550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84A6A-FA78-2F7D-B3CC-CA0B589C9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CA54-7355-4ACA-8044-BB46DFE02B8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E3547-5C17-E2EE-A674-2173A089A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09D3E-6462-4E58-07FB-4ECB3531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1E49-64DA-46BF-A417-0F3CB801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92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727E3-1C7F-10C8-D797-9E56E486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92A0A-8067-2049-E70C-FC68DE29C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EB9B5-10F5-288A-F815-24DF9D94E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E1F97-C88A-BDEA-63ED-A6F2FD49A3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AC7717-1A43-0485-1852-E9508ECE0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6517D6-5B25-6C8C-5DFA-24BBA2FD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CA54-7355-4ACA-8044-BB46DFE02B8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22ECF2-DEF7-E130-A765-2AFAE1B40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230C6D-89EE-8CD5-2839-D24D0EF96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1E49-64DA-46BF-A417-0F3CB801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0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BE3E2-2359-6DE4-677E-8BF42159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E8CAC0-D70B-35E2-9964-01EDDD1D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CA54-7355-4ACA-8044-BB46DFE02B8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BED71-D69E-53DB-A484-80ACEDDEE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3E1EB-08CA-4EDF-F2B1-31787B44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1E49-64DA-46BF-A417-0F3CB801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2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355879-921E-8AF1-F246-B20D4DEA0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CA54-7355-4ACA-8044-BB46DFE02B8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73298-570E-DF7B-D666-56D536F97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4306B-8E56-D2B5-A0B5-D98067C5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1E49-64DA-46BF-A417-0F3CB801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2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F3702-687C-EDED-F369-FDAFE616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E5DFE-367B-3C7C-708F-EDEFEBE8B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008EF-9453-49C3-63AE-0F81ABEED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9E538-9449-A368-D466-76A441AB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CA54-7355-4ACA-8044-BB46DFE02B8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2D7BF-743B-2224-D0A5-FB47E8CA4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5D921-BD78-E9C8-B33B-A128AA63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1E49-64DA-46BF-A417-0F3CB801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7D7E-6B73-32DC-A042-DD3361AA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B90401-C8BD-5B15-1D6A-D14647287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C9F48-1EDD-A8EF-BD74-E83627B64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E7611-C195-EEEB-E5D6-D12A9CD80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CA54-7355-4ACA-8044-BB46DFE02B8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75436-1CCB-4174-2377-A267E6C2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839E7-10B5-7828-AB9A-9FDC4ED8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1E49-64DA-46BF-A417-0F3CB801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9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C318F1-BF50-00A8-FDC8-0280D978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ECFA8-707F-2472-A49D-D61236598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90F9D-F503-9668-ECA9-89E2AFE2E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0CA54-7355-4ACA-8044-BB46DFE02B8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34ABD-F767-E20C-C04B-6F93562A0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3102A-B965-B66F-A2CD-EE83ED422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C1E49-64DA-46BF-A417-0F3CB801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2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7A014-D149-0F4F-A72C-88B92FA5F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B9E1-0357-2343-8983-963AA9BCE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3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FF9C5-2BB0-5E46-BE57-040369F8C86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C9E71-8FAB-0541-B888-C8B5B62C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5BC3-5BA3-24D8-9136-7E9FAD4DA2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897382-8D66-CBCF-6F95-421A41E30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18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2E4CB-D5C1-1046-AAF5-8C864B86B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6642" y="16546"/>
            <a:ext cx="8864081" cy="59830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  <a:latin typeface="Arial Rounded MT Bold" panose="020F0704030504030204" pitchFamily="34" charset="0"/>
              </a:rPr>
              <a:t>Serving God is never a life focused upon me.</a:t>
            </a:r>
          </a:p>
          <a:p>
            <a:r>
              <a:rPr lang="en-US" sz="2800" dirty="0"/>
              <a:t>Upon world</a:t>
            </a:r>
          </a:p>
          <a:p>
            <a:r>
              <a:rPr lang="en-US" sz="2800" dirty="0"/>
              <a:t>Upon family heritage or DNA.</a:t>
            </a:r>
          </a:p>
          <a:p>
            <a:r>
              <a:rPr lang="en-US" sz="2800" dirty="0"/>
              <a:t>Upon security in this world.</a:t>
            </a:r>
          </a:p>
          <a:p>
            <a:r>
              <a:rPr lang="en-US" sz="2800" dirty="0"/>
              <a:t>Upon conveniences.</a:t>
            </a:r>
          </a:p>
          <a:p>
            <a:r>
              <a:rPr lang="en-US" sz="2800" dirty="0"/>
              <a:t>Upon personal achievements that bring fame or $.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FF00"/>
                </a:solidFill>
                <a:latin typeface="Arial Narrow" panose="020B0606020202030204" pitchFamily="34" charset="0"/>
              </a:rPr>
              <a:t>He will fix us up into His glory if we allow God to be our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</a:p>
          <a:p>
            <a:r>
              <a:rPr lang="en-US" sz="2800" dirty="0"/>
              <a:t>Master and we become His slave</a:t>
            </a:r>
          </a:p>
          <a:p>
            <a:r>
              <a:rPr lang="en-US" sz="2800" dirty="0"/>
              <a:t>Potter and we become a soft clay yielding to His touch.</a:t>
            </a:r>
          </a:p>
          <a:p>
            <a:r>
              <a:rPr lang="en-US" sz="2800" dirty="0"/>
              <a:t>Carpenter and we let Him design, demolish, repair, fixup, build new, add on as much as possible to make us into a </a:t>
            </a:r>
            <a:r>
              <a:rPr lang="en-US" sz="2800" b="1" i="1" dirty="0">
                <a:solidFill>
                  <a:srgbClr val="FF00FF"/>
                </a:solidFill>
              </a:rPr>
              <a:t>dwelling fit for a king</a:t>
            </a:r>
            <a:r>
              <a:rPr lang="en-US" sz="2800" dirty="0">
                <a:solidFill>
                  <a:srgbClr val="FF00FF"/>
                </a:solidFill>
              </a:rPr>
              <a:t>. </a:t>
            </a: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28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7361"/>
          <a:stretch/>
        </p:blipFill>
        <p:spPr bwMode="auto">
          <a:xfrm>
            <a:off x="6301848" y="-659271"/>
            <a:ext cx="3680352" cy="542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radiant | Beautiful smile, Smiling people, Just sm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2" y="0"/>
            <a:ext cx="9169858" cy="671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B1B88-8B6E-865A-C5C8-63352C37B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886" y="304805"/>
            <a:ext cx="10024533" cy="5638799"/>
          </a:xfrm>
          <a:prstGeom prst="rect">
            <a:avLst/>
          </a:prstGeom>
          <a:effectLst>
            <a:softEdge rad="7747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56CBE1-C1D8-B75B-DE60-BC820F29273A}"/>
              </a:ext>
            </a:extLst>
          </p:cNvPr>
          <p:cNvSpPr txBox="1"/>
          <p:nvPr/>
        </p:nvSpPr>
        <p:spPr>
          <a:xfrm>
            <a:off x="1133475" y="3234162"/>
            <a:ext cx="78181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3:9-23; 6:23</a:t>
            </a:r>
          </a:p>
        </p:txBody>
      </p:sp>
    </p:spTree>
    <p:extLst>
      <p:ext uri="{BB962C8B-B14F-4D97-AF65-F5344CB8AC3E}">
        <p14:creationId xmlns:p14="http://schemas.microsoft.com/office/powerpoint/2010/main" val="219801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2253" y="266318"/>
            <a:ext cx="5829300" cy="2972183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</a:t>
            </a:r>
            <a:b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Ezekiel 16 </a:t>
            </a:r>
            <a:b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home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18" y="-88900"/>
            <a:ext cx="7815964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-88900"/>
            <a:ext cx="4318000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18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Death and then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12.24-26; Mt. 16:25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11:25; 1Cor. 15:28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3:1-13</a:t>
            </a:r>
          </a:p>
          <a:p>
            <a:pPr lvl="1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Jesus’ speaking to Nicodemus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Baptism is this picture</a:t>
            </a:r>
          </a:p>
        </p:txBody>
      </p:sp>
    </p:spTree>
    <p:extLst>
      <p:ext uri="{BB962C8B-B14F-4D97-AF65-F5344CB8AC3E}">
        <p14:creationId xmlns:p14="http://schemas.microsoft.com/office/powerpoint/2010/main" val="6432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Once Someone is dead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7" y="1600207"/>
            <a:ext cx="10546772" cy="4525963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they “live for themselves” again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they continue to sin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1John 3:9; 5:18-20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5:14; 8:11</a:t>
            </a:r>
          </a:p>
        </p:txBody>
      </p:sp>
    </p:spTree>
    <p:extLst>
      <p:ext uri="{BB962C8B-B14F-4D97-AF65-F5344CB8AC3E}">
        <p14:creationId xmlns:p14="http://schemas.microsoft.com/office/powerpoint/2010/main" val="60475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0"/>
            <a:ext cx="6172200" cy="1143000"/>
          </a:xfrm>
        </p:spPr>
        <p:txBody>
          <a:bodyPr>
            <a:normAutofit/>
          </a:bodyPr>
          <a:lstStyle/>
          <a:p>
            <a:r>
              <a:rPr lang="en-US" sz="6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Rebirth is Glorious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17700" y="998951"/>
            <a:ext cx="8178800" cy="48131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We’ve had our slate made clean</a:t>
            </a:r>
          </a:p>
          <a:p>
            <a:pPr lvl="1">
              <a:spcBef>
                <a:spcPts val="0"/>
              </a:spcBef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Heb. 8:12; 10:17</a:t>
            </a: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We’ve had our sins forgotten</a:t>
            </a: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We’ve been reborn </a:t>
            </a:r>
          </a:p>
          <a:p>
            <a:pPr lvl="1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Tit. 3:4-5; Rom. 6:4; 2Cor. 5:17</a:t>
            </a: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We’ve been recreated </a:t>
            </a:r>
          </a:p>
        </p:txBody>
      </p:sp>
    </p:spTree>
    <p:extLst>
      <p:ext uri="{BB962C8B-B14F-4D97-AF65-F5344CB8AC3E}">
        <p14:creationId xmlns:p14="http://schemas.microsoft.com/office/powerpoint/2010/main" val="1223864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99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Repairs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802" y="1792237"/>
            <a:ext cx="7960173" cy="399183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 the most tedious of all repairs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 the most time-consuming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Rarely gets the attention it deserves</a:t>
            </a:r>
          </a:p>
        </p:txBody>
      </p:sp>
    </p:spTree>
    <p:extLst>
      <p:ext uri="{BB962C8B-B14F-4D97-AF65-F5344CB8AC3E}">
        <p14:creationId xmlns:p14="http://schemas.microsoft.com/office/powerpoint/2010/main" val="97737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6309"/>
            <a:ext cx="10972800" cy="1143000"/>
          </a:xfrm>
        </p:spPr>
        <p:txBody>
          <a:bodyPr>
            <a:normAutofit/>
          </a:bodyPr>
          <a:lstStyle/>
          <a:p>
            <a:r>
              <a:rPr lang="en-US" sz="6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Doing Small Repairs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245" y="1183100"/>
            <a:ext cx="11305310" cy="4554879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Creates lasting change ONLY when motivated by God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bring the greatest good when it originates from faith from God’s word. Rom. 10:17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God can make the greatest long-term difference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 2:14-17 – have real love for one another</a:t>
            </a:r>
          </a:p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 Romans 1 &amp; 2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160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/>
              <a:t>Small Repairs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 a “deep down” change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 attention to details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 focus on the goal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 following His example</a:t>
            </a:r>
          </a:p>
        </p:txBody>
      </p:sp>
    </p:spTree>
    <p:extLst>
      <p:ext uri="{BB962C8B-B14F-4D97-AF65-F5344CB8AC3E}">
        <p14:creationId xmlns:p14="http://schemas.microsoft.com/office/powerpoint/2010/main" val="3019635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2504</TotalTime>
  <Words>2442</Words>
  <Application>Microsoft Office PowerPoint</Application>
  <PresentationFormat>Widescreen</PresentationFormat>
  <Paragraphs>241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Narrow</vt:lpstr>
      <vt:lpstr>Arial Rounded MT Bold</vt:lpstr>
      <vt:lpstr>Calibri Light</vt:lpstr>
      <vt:lpstr>Calibri</vt:lpstr>
      <vt:lpstr>Cooper Black</vt:lpstr>
      <vt:lpstr>Office Theme</vt:lpstr>
      <vt:lpstr>3_Office Theme</vt:lpstr>
      <vt:lpstr>1_Office Theme</vt:lpstr>
      <vt:lpstr>PowerPoint Presentation</vt:lpstr>
      <vt:lpstr>Read  Ezekiel 16  at home</vt:lpstr>
      <vt:lpstr>Death and then Life</vt:lpstr>
      <vt:lpstr>Once Someone is dead</vt:lpstr>
      <vt:lpstr>Rebirth is Glorious</vt:lpstr>
      <vt:lpstr>PowerPoint Presentation</vt:lpstr>
      <vt:lpstr>Small Repairs</vt:lpstr>
      <vt:lpstr>Doing Small Repairs</vt:lpstr>
      <vt:lpstr>Small Repairs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Shanks</dc:creator>
  <cp:lastModifiedBy>William Shanks</cp:lastModifiedBy>
  <cp:revision>7</cp:revision>
  <cp:lastPrinted>2023-03-04T12:55:54Z</cp:lastPrinted>
  <dcterms:created xsi:type="dcterms:W3CDTF">2023-03-03T17:35:27Z</dcterms:created>
  <dcterms:modified xsi:type="dcterms:W3CDTF">2023-03-05T11:20:25Z</dcterms:modified>
</cp:coreProperties>
</file>