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2" r:id="rId4"/>
    <p:sldId id="259" r:id="rId5"/>
    <p:sldId id="260" r:id="rId6"/>
    <p:sldId id="261" r:id="rId7"/>
  </p:sldIdLst>
  <p:sldSz cx="9144000" cy="6858000" type="screen4x3"/>
  <p:notesSz cx="6858000" cy="9144000"/>
  <p:embeddedFontLst>
    <p:embeddedFont>
      <p:font typeface="Arial Narrow" panose="020B0606020202030204" pitchFamily="34" charset="0"/>
      <p:regular r:id="rId9"/>
      <p:bold r:id="rId10"/>
      <p:italic r:id="rId11"/>
      <p:boldItalic r:id="rId12"/>
    </p:embeddedFont>
    <p:embeddedFont>
      <p:font typeface="Copperplate Gothic Light" panose="020E0507020206020404" pitchFamily="34" charset="0"/>
      <p:regular r:id="rId13"/>
    </p:embeddedFont>
    <p:embeddedFont>
      <p:font typeface="Cooper Black" panose="0208090404030B020404" pitchFamily="18" charset="0"/>
      <p:regular r:id="rId1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FC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825" autoAdjust="0"/>
  </p:normalViewPr>
  <p:slideViewPr>
    <p:cSldViewPr>
      <p:cViewPr>
        <p:scale>
          <a:sx n="33" d="100"/>
          <a:sy n="33" d="100"/>
        </p:scale>
        <p:origin x="-2866" y="-8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8" d="100"/>
          <a:sy n="68" d="100"/>
        </p:scale>
        <p:origin x="-3086" y="6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A3EA462-5407-4B8E-875E-19C63659E4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7835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196BFA-109B-43BF-B157-D0332BF0A5E3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26000" y="0"/>
            <a:ext cx="2032000" cy="1524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"/>
            <a:ext cx="6858000" cy="868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600" dirty="0"/>
              <a:t>Deep within, </a:t>
            </a:r>
            <a:endParaRPr lang="en-US" altLang="en-US" sz="1600" dirty="0" smtClean="0"/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 smtClean="0"/>
              <a:t>do </a:t>
            </a:r>
            <a:r>
              <a:rPr lang="en-US" altLang="en-US" sz="1600" dirty="0"/>
              <a:t>you think “there has got to me more to life?”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/>
              <a:t>Is there something within you that says, </a:t>
            </a:r>
            <a:r>
              <a:rPr lang="en-US" altLang="en-US" sz="1600" dirty="0" smtClean="0"/>
              <a:t>I </a:t>
            </a:r>
            <a:r>
              <a:rPr lang="en-US" altLang="en-US" sz="1600" dirty="0"/>
              <a:t>was </a:t>
            </a:r>
            <a:r>
              <a:rPr lang="en-US" altLang="en-US" sz="1600" dirty="0" smtClean="0"/>
              <a:t>                                made </a:t>
            </a:r>
            <a:r>
              <a:rPr lang="en-US" altLang="en-US" sz="1600" dirty="0"/>
              <a:t>for something more than “this”? 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/>
              <a:t>Is there sometimes a gnawing feeling of </a:t>
            </a:r>
            <a:r>
              <a:rPr lang="en-US" altLang="en-US" sz="1600" dirty="0" smtClean="0"/>
              <a:t>                                              “</a:t>
            </a:r>
            <a:r>
              <a:rPr lang="en-US" altLang="en-US" sz="1600" dirty="0"/>
              <a:t>I have not reached my full potential yet?”</a:t>
            </a:r>
          </a:p>
          <a:p>
            <a:pPr>
              <a:lnSpc>
                <a:spcPct val="80000"/>
              </a:lnSpc>
            </a:pPr>
            <a:endParaRPr lang="en-US" altLang="en-US" dirty="0" smtClean="0"/>
          </a:p>
          <a:p>
            <a:pPr>
              <a:lnSpc>
                <a:spcPct val="80000"/>
              </a:lnSpc>
            </a:pPr>
            <a:r>
              <a:rPr lang="en-US" altLang="en-US" sz="1400" dirty="0" smtClean="0"/>
              <a:t>Jesus one day taught 1000s of people for the whole day &amp; feeling compassion for them Jesus fed over 5000+ people with  5 loves and 2 fish. </a:t>
            </a:r>
            <a:r>
              <a:rPr lang="en-US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liked that!</a:t>
            </a:r>
            <a:endParaRPr lang="en-US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en-US" sz="1400" dirty="0"/>
              <a:t>Joh 6:15 Therefore when Jesus perceived that they were about to come </a:t>
            </a:r>
            <a:r>
              <a:rPr lang="en-US" altLang="en-US" sz="1400" dirty="0" smtClean="0"/>
              <a:t>and</a:t>
            </a:r>
          </a:p>
          <a:p>
            <a:pPr>
              <a:lnSpc>
                <a:spcPct val="80000"/>
              </a:lnSpc>
            </a:pPr>
            <a:r>
              <a:rPr lang="en-US" altLang="en-US" sz="1400" dirty="0" smtClean="0"/>
              <a:t> </a:t>
            </a:r>
            <a:r>
              <a:rPr lang="en-US" altLang="en-US" sz="1400" dirty="0"/>
              <a:t>take Him by force to make Him king, He departed </a:t>
            </a:r>
            <a:r>
              <a:rPr lang="en-US" altLang="en-US" sz="1400" dirty="0" smtClean="0"/>
              <a:t>to </a:t>
            </a:r>
            <a:r>
              <a:rPr lang="en-US" altLang="en-US" sz="1400" dirty="0"/>
              <a:t>the mountain by Himself alone.</a:t>
            </a:r>
          </a:p>
          <a:p>
            <a:pPr>
              <a:lnSpc>
                <a:spcPct val="80000"/>
              </a:lnSpc>
            </a:pPr>
            <a:r>
              <a:rPr lang="en-US" altLang="en-US" sz="1400" dirty="0" smtClean="0"/>
              <a:t>Mt </a:t>
            </a:r>
            <a:r>
              <a:rPr lang="en-US" altLang="en-US" sz="1400" dirty="0"/>
              <a:t>14:22 Immediately Jesus made His disciples get into the boat and go before Him to the other side, while He sent the multitudes away.</a:t>
            </a:r>
          </a:p>
          <a:p>
            <a:pPr>
              <a:lnSpc>
                <a:spcPct val="80000"/>
              </a:lnSpc>
            </a:pPr>
            <a:r>
              <a:rPr lang="en-US" altLang="en-US" sz="1400" dirty="0"/>
              <a:t> 23 And when He had sent the multitudes away, He went up on the mountain by Himself to pray. Now when evening came, He was alone there.</a:t>
            </a:r>
          </a:p>
          <a:p>
            <a:pPr>
              <a:lnSpc>
                <a:spcPct val="80000"/>
              </a:lnSpc>
            </a:pPr>
            <a:r>
              <a:rPr lang="en-US" altLang="en-US" sz="1400" dirty="0"/>
              <a:t> 24 But the boat was now in the middle of the sea, tossed by the waves, for the wind was contrary.</a:t>
            </a:r>
          </a:p>
          <a:p>
            <a:pPr>
              <a:lnSpc>
                <a:spcPct val="80000"/>
              </a:lnSpc>
            </a:pPr>
            <a:r>
              <a:rPr lang="en-US" altLang="en-US" sz="1400" dirty="0"/>
              <a:t> 25 Now in the fourth watch of the night Jesus went to them, walking on the sea.</a:t>
            </a:r>
          </a:p>
          <a:p>
            <a:pPr>
              <a:lnSpc>
                <a:spcPct val="80000"/>
              </a:lnSpc>
            </a:pPr>
            <a:r>
              <a:rPr lang="en-US" altLang="en-US" sz="1400" dirty="0"/>
              <a:t> 26 And when the disciples saw Him walking on the sea, 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were troubled</a:t>
            </a:r>
            <a:r>
              <a:rPr lang="en-US" altLang="en-US" sz="1400" dirty="0"/>
              <a:t>, saying, "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a ghost!" </a:t>
            </a:r>
            <a:r>
              <a:rPr lang="en-US" altLang="en-US" sz="1400" dirty="0"/>
              <a:t>And they cried out for </a:t>
            </a:r>
            <a:r>
              <a:rPr lang="en-US" altLang="en-US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fear</a:t>
            </a:r>
            <a:r>
              <a:rPr lang="en-US" altLang="en-US" sz="1400" dirty="0"/>
              <a:t>.</a:t>
            </a:r>
          </a:p>
          <a:p>
            <a:pPr>
              <a:lnSpc>
                <a:spcPct val="80000"/>
              </a:lnSpc>
            </a:pPr>
            <a:r>
              <a:rPr lang="en-US" altLang="en-US" sz="1400" dirty="0" smtClean="0"/>
              <a:t>	</a:t>
            </a:r>
            <a:r>
              <a:rPr lang="en-US" altLang="en-US" sz="1400" b="1" dirty="0" smtClean="0">
                <a:latin typeface="Copperplate Gothic Light" panose="020E0507020206020404" pitchFamily="34" charset="0"/>
              </a:rPr>
              <a:t>There were experienced fishermen afraid among them</a:t>
            </a:r>
          </a:p>
          <a:p>
            <a:pPr>
              <a:lnSpc>
                <a:spcPct val="80000"/>
              </a:lnSpc>
            </a:pPr>
            <a:r>
              <a:rPr lang="en-US" altLang="en-US" sz="1400" dirty="0" smtClean="0"/>
              <a:t> </a:t>
            </a:r>
            <a:r>
              <a:rPr lang="en-US" altLang="en-US" sz="1400" dirty="0"/>
              <a:t>27 But immediately Jesus spoke to them, saying, "Be of good cheer! It is I; do not be afraid."</a:t>
            </a:r>
          </a:p>
          <a:p>
            <a:pPr>
              <a:lnSpc>
                <a:spcPct val="80000"/>
              </a:lnSpc>
            </a:pPr>
            <a:r>
              <a:rPr lang="en-US" altLang="en-US" sz="1400" dirty="0"/>
              <a:t> 28 And Peter answered Him and said, "Lord, if it is You, command me to come to You on the water."</a:t>
            </a:r>
          </a:p>
          <a:p>
            <a:pPr>
              <a:lnSpc>
                <a:spcPct val="80000"/>
              </a:lnSpc>
            </a:pPr>
            <a:r>
              <a:rPr lang="en-US" altLang="en-US" sz="1400" dirty="0"/>
              <a:t> 29 So He said, "Come." And when Peter had come down out of the boat, he walked on the water to go to Jesus.</a:t>
            </a:r>
          </a:p>
          <a:p>
            <a:pPr>
              <a:lnSpc>
                <a:spcPct val="80000"/>
              </a:lnSpc>
            </a:pPr>
            <a:r>
              <a:rPr lang="en-US" altLang="en-US" sz="1400" dirty="0"/>
              <a:t> 30 But when 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saw </a:t>
            </a:r>
            <a:r>
              <a:rPr lang="en-US" altLang="en-US" sz="1400" dirty="0"/>
              <a:t>that the wind was boisterous, </a:t>
            </a:r>
            <a:r>
              <a:rPr lang="en-US" altLang="en-US" sz="1400" dirty="0" smtClean="0"/>
              <a:t>(</a:t>
            </a:r>
            <a:r>
              <a:rPr lang="en-US" altLang="en-US" sz="1400" dirty="0" smtClean="0">
                <a:latin typeface="Copperplate Gothic Light" panose="020E0507020206020404" pitchFamily="34" charset="0"/>
              </a:rPr>
              <a:t>took eyes off Jesus) </a:t>
            </a:r>
            <a:r>
              <a:rPr lang="en-US" altLang="en-US" sz="1400" dirty="0" smtClean="0"/>
              <a:t>he </a:t>
            </a:r>
            <a:r>
              <a:rPr lang="en-US" altLang="en-US" sz="1400" dirty="0"/>
              <a:t>was 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afraid</a:t>
            </a:r>
            <a:r>
              <a:rPr lang="en-US" altLang="en-US" sz="1400" dirty="0"/>
              <a:t>; and beginning to sink he cried out, saying, "</a:t>
            </a:r>
            <a:r>
              <a:rPr lang="en-US" altLang="en-US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Lord, save me!"</a:t>
            </a:r>
          </a:p>
          <a:p>
            <a:pPr>
              <a:lnSpc>
                <a:spcPct val="80000"/>
              </a:lnSpc>
            </a:pPr>
            <a:r>
              <a:rPr lang="en-US" altLang="en-US" sz="1400" dirty="0"/>
              <a:t> 31 And immediately Jesus stretched out His hand and caught him, and said to him, 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"O you of little faith</a:t>
            </a:r>
            <a:r>
              <a:rPr lang="en-US" altLang="en-US" sz="1400" dirty="0"/>
              <a:t>, why did you doubt</a:t>
            </a:r>
            <a:r>
              <a:rPr lang="en-US" altLang="en-US" sz="1400" dirty="0" smtClean="0"/>
              <a:t>?“ </a:t>
            </a:r>
            <a:r>
              <a:rPr lang="en-US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  <a:t>Why did Jesu ask this?</a:t>
            </a:r>
            <a:endParaRPr lang="en-US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Light" panose="020E05070202060204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400" dirty="0"/>
              <a:t> 32 And when they got into the boat, the wind ceased.</a:t>
            </a:r>
          </a:p>
          <a:p>
            <a:pPr>
              <a:lnSpc>
                <a:spcPct val="80000"/>
              </a:lnSpc>
            </a:pPr>
            <a:r>
              <a:rPr lang="en-US" altLang="en-US" sz="1400" dirty="0"/>
              <a:t> 33 Then those who were in the boat came and worshiped Him, saying, "Truly You are the Son of God</a:t>
            </a:r>
            <a:r>
              <a:rPr lang="en-US" altLang="en-US" sz="1400" dirty="0" smtClean="0"/>
              <a:t>." </a:t>
            </a:r>
            <a:r>
              <a:rPr lang="en-US" altLang="en-US" sz="1400" dirty="0"/>
              <a:t>(NKJV)</a:t>
            </a:r>
          </a:p>
          <a:p>
            <a:pPr>
              <a:lnSpc>
                <a:spcPct val="80000"/>
              </a:lnSpc>
            </a:pPr>
            <a:r>
              <a:rPr lang="en-US" altLang="en-US" sz="1400" dirty="0" err="1" smtClean="0"/>
              <a:t>Mr</a:t>
            </a:r>
            <a:r>
              <a:rPr lang="en-US" altLang="en-US" sz="1400" dirty="0" smtClean="0"/>
              <a:t> 6:51 </a:t>
            </a:r>
            <a:r>
              <a:rPr lang="en-US" altLang="en-US" sz="1400" dirty="0"/>
              <a:t>Then He went up into the boat to them, and the wind ceased. And they were 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greatly amazed in themselves beyond measure, and marveled.</a:t>
            </a:r>
          </a:p>
          <a:p>
            <a:pPr>
              <a:lnSpc>
                <a:spcPct val="80000"/>
              </a:lnSpc>
            </a:pPr>
            <a:r>
              <a:rPr lang="en-US" altLang="en-US" sz="1400" dirty="0"/>
              <a:t> 52 For they had not understood about the loaves, because their heart was hardened</a:t>
            </a:r>
            <a:r>
              <a:rPr lang="en-US" altLang="en-US" sz="1400" dirty="0" smtClean="0"/>
              <a:t>.</a:t>
            </a:r>
            <a:endParaRPr lang="en-US" altLang="en-US" sz="1050" dirty="0"/>
          </a:p>
          <a:p>
            <a:pPr>
              <a:lnSpc>
                <a:spcPct val="80000"/>
              </a:lnSpc>
            </a:pPr>
            <a:endParaRPr lang="en-US" altLang="en-US" sz="105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838079-C314-4865-96F1-93396AFBD41F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59313" y="0"/>
            <a:ext cx="2133600" cy="1600200"/>
          </a:xfrm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6858000" cy="8839200"/>
          </a:xfrm>
        </p:spPr>
        <p:txBody>
          <a:bodyPr/>
          <a:lstStyle/>
          <a:p>
            <a:r>
              <a:rPr lang="en-US" altLang="en-US" sz="1600" dirty="0"/>
              <a:t>Why would Peter do that?</a:t>
            </a:r>
          </a:p>
          <a:p>
            <a:r>
              <a:rPr lang="en-US" altLang="en-US" sz="1600" dirty="0"/>
              <a:t>Why did the eleven not do it?</a:t>
            </a:r>
          </a:p>
          <a:p>
            <a:endParaRPr lang="en-US" altLang="en-US" sz="1600" dirty="0"/>
          </a:p>
          <a:p>
            <a:r>
              <a:rPr lang="en-US" altLang="en-US" sz="1400" dirty="0"/>
              <a:t>As unlikely as it may seem, real security from God </a:t>
            </a:r>
            <a:endParaRPr lang="en-US" altLang="en-US" sz="1400" dirty="0" smtClean="0"/>
          </a:p>
          <a:p>
            <a:r>
              <a:rPr lang="en-US" altLang="en-US" sz="1400" dirty="0" smtClean="0"/>
              <a:t>comes </a:t>
            </a:r>
            <a:r>
              <a:rPr lang="en-US" altLang="en-US" sz="1400" dirty="0"/>
              <a:t>when we </a:t>
            </a:r>
            <a:r>
              <a:rPr lang="en-US" altLang="en-US" sz="1400" dirty="0" smtClean="0"/>
              <a:t>have the ability to understand that </a:t>
            </a:r>
          </a:p>
          <a:p>
            <a:r>
              <a:rPr lang="en-US" altLang="en-US" sz="1400" dirty="0" smtClean="0"/>
              <a:t>the </a:t>
            </a:r>
            <a:r>
              <a:rPr lang="en-US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REAL SECURITY </a:t>
            </a:r>
            <a:r>
              <a:rPr lang="en-US" altLang="en-US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with God</a:t>
            </a:r>
            <a:r>
              <a:rPr lang="en-US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en-US" altLang="en-US" sz="1400" dirty="0" smtClean="0"/>
          </a:p>
          <a:p>
            <a:r>
              <a:rPr lang="en-US" altLang="en-US" sz="1400" dirty="0" smtClean="0"/>
              <a:t>So Peter </a:t>
            </a:r>
            <a:r>
              <a:rPr lang="en-US" altLang="en-US" sz="1400" b="1" u="sng" dirty="0" smtClean="0"/>
              <a:t>knew a better place to be </a:t>
            </a:r>
            <a:r>
              <a:rPr lang="en-US" altLang="en-US" sz="1400" dirty="0" smtClean="0"/>
              <a:t>was with the </a:t>
            </a:r>
            <a:r>
              <a:rPr lang="en-US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US" altLang="en-US" sz="1400" dirty="0" smtClean="0"/>
              <a:t>, </a:t>
            </a:r>
            <a:r>
              <a:rPr lang="en-US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CREATOR</a:t>
            </a:r>
            <a:r>
              <a:rPr lang="en-US" altLang="en-US" sz="1400" dirty="0" smtClean="0"/>
              <a:t> &amp; </a:t>
            </a:r>
            <a:r>
              <a:rPr lang="en-US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SUSTAINER</a:t>
            </a:r>
          </a:p>
          <a:p>
            <a:r>
              <a:rPr lang="en-US" altLang="en-US" sz="1400" dirty="0" smtClean="0"/>
              <a:t>So he stepped </a:t>
            </a:r>
            <a:r>
              <a:rPr lang="en-US" altLang="en-US" sz="1400" dirty="0"/>
              <a:t>out of the </a:t>
            </a:r>
            <a:r>
              <a:rPr lang="en-US" altLang="en-US" sz="1400" dirty="0" smtClean="0"/>
              <a:t>boat.  And The others needed to learn this.</a:t>
            </a:r>
          </a:p>
          <a:p>
            <a:r>
              <a:rPr lang="en-US" altLang="en-US" sz="1400" dirty="0" smtClean="0"/>
              <a:t>? Do we need to learn, </a:t>
            </a:r>
            <a:r>
              <a:rPr lang="en-US" altLang="en-US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world is </a:t>
            </a:r>
            <a:r>
              <a:rPr lang="en-US" altLang="en-US" sz="1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</a:t>
            </a:r>
            <a:r>
              <a:rPr lang="en-US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secure or safe place to put our trust?</a:t>
            </a:r>
            <a:endParaRPr lang="en-US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long </a:t>
            </a:r>
            <a:r>
              <a:rPr lang="en-US" altLang="en-US" sz="1400" dirty="0" smtClean="0"/>
              <a:t>will it take for us to learn </a:t>
            </a:r>
            <a:r>
              <a:rPr lang="en-US" altLang="en-US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God alone </a:t>
            </a:r>
            <a:r>
              <a:rPr lang="en-US" altLang="en-US" sz="1400" b="1" dirty="0"/>
              <a:t>can be fully </a:t>
            </a:r>
            <a:r>
              <a:rPr lang="en-US" altLang="en-US" sz="1400" b="1" dirty="0" smtClean="0"/>
              <a:t>trusted?!</a:t>
            </a:r>
            <a:endParaRPr lang="en-US" altLang="en-US" sz="1400" b="1" dirty="0"/>
          </a:p>
          <a:p>
            <a:endParaRPr lang="en-US" altLang="en-US" dirty="0"/>
          </a:p>
          <a:p>
            <a:r>
              <a:rPr lang="en-US" altLang="en-US" sz="1400" dirty="0"/>
              <a:t>Stepping out of the boat is 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truest way </a:t>
            </a:r>
            <a:r>
              <a:rPr lang="en-US" altLang="en-US" sz="1400" dirty="0" smtClean="0"/>
              <a:t>to:</a:t>
            </a:r>
          </a:p>
          <a:p>
            <a:r>
              <a:rPr lang="en-US" altLang="en-US" sz="1400" dirty="0" smtClean="0"/>
              <a:t> put our </a:t>
            </a:r>
            <a:r>
              <a:rPr lang="en-US" altLang="en-US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confidential trust </a:t>
            </a:r>
            <a:r>
              <a:rPr lang="en-US" altLang="en-US" sz="1400" dirty="0" smtClean="0"/>
              <a:t>and </a:t>
            </a:r>
            <a:r>
              <a:rPr lang="en-US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genuine deep faith </a:t>
            </a:r>
            <a:r>
              <a:rPr lang="en-US" altLang="en-US" sz="1400" dirty="0" smtClean="0"/>
              <a:t>in </a:t>
            </a:r>
            <a:r>
              <a:rPr lang="en-US" altLang="en-US" sz="1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Him!</a:t>
            </a:r>
            <a:endParaRPr lang="en-US" altLang="en-US" sz="1400" i="1" dirty="0"/>
          </a:p>
          <a:p>
            <a:r>
              <a:rPr lang="en-US" altLang="en-US" sz="1400" dirty="0"/>
              <a:t>It is part of our developing our </a:t>
            </a:r>
            <a:r>
              <a:rPr lang="en-US" altLang="en-US" sz="1400" dirty="0" smtClean="0"/>
              <a:t>	</a:t>
            </a:r>
            <a:r>
              <a:rPr lang="en-US" altLang="en-US" sz="1400" b="1" dirty="0" smtClean="0"/>
              <a:t>spiritual </a:t>
            </a:r>
            <a:r>
              <a:rPr lang="en-US" altLang="en-US" sz="1400" b="1" dirty="0"/>
              <a:t>legs to walk with</a:t>
            </a:r>
            <a:r>
              <a:rPr lang="en-US" altLang="en-US" sz="1400" dirty="0"/>
              <a:t>.</a:t>
            </a:r>
          </a:p>
          <a:p>
            <a:r>
              <a:rPr lang="en-US" altLang="en-US" sz="1400" dirty="0"/>
              <a:t>		our </a:t>
            </a:r>
            <a:r>
              <a:rPr lang="en-US" altLang="en-US" sz="1400" dirty="0" smtClean="0"/>
              <a:t>	</a:t>
            </a:r>
            <a:r>
              <a:rPr lang="en-US" altLang="en-US" sz="1400" b="1" dirty="0" smtClean="0"/>
              <a:t>heavenly </a:t>
            </a:r>
            <a:r>
              <a:rPr lang="en-US" altLang="en-US" sz="1400" b="1" dirty="0"/>
              <a:t>focused eyes to see </a:t>
            </a:r>
            <a:r>
              <a:rPr lang="en-US" altLang="en-US" sz="1400" dirty="0"/>
              <a:t>with…</a:t>
            </a:r>
          </a:p>
          <a:p>
            <a:r>
              <a:rPr lang="en-US" altLang="en-US" sz="1400" dirty="0"/>
              <a:t>		our </a:t>
            </a:r>
            <a:r>
              <a:rPr lang="en-US" altLang="en-US" sz="1400" dirty="0" smtClean="0"/>
              <a:t>	</a:t>
            </a:r>
            <a:r>
              <a:rPr lang="en-US" altLang="en-US" sz="1400" b="1" dirty="0" smtClean="0"/>
              <a:t>godly </a:t>
            </a:r>
            <a:r>
              <a:rPr lang="en-US" altLang="en-US" sz="1400" b="1" dirty="0"/>
              <a:t>hands to work </a:t>
            </a:r>
            <a:r>
              <a:rPr lang="en-US" altLang="en-US" sz="1400" dirty="0"/>
              <a:t>with…</a:t>
            </a:r>
          </a:p>
          <a:p>
            <a:r>
              <a:rPr lang="en-US" altLang="en-US" sz="1400" dirty="0"/>
              <a:t>		our </a:t>
            </a:r>
            <a:r>
              <a:rPr lang="en-US" altLang="en-US" sz="1400" dirty="0" smtClean="0"/>
              <a:t>	</a:t>
            </a:r>
            <a:r>
              <a:rPr lang="en-US" altLang="en-US" sz="1400" b="1" dirty="0" smtClean="0"/>
              <a:t>devoted </a:t>
            </a:r>
            <a:r>
              <a:rPr lang="en-US" altLang="en-US" sz="1400" b="1" dirty="0"/>
              <a:t>hearts to serve </a:t>
            </a:r>
            <a:r>
              <a:rPr lang="en-US" altLang="en-US" sz="1400" dirty="0"/>
              <a:t>with. </a:t>
            </a:r>
          </a:p>
          <a:p>
            <a:r>
              <a:rPr lang="en-US" altLang="en-US" sz="1400" dirty="0" smtClean="0"/>
              <a:t>Today,  </a:t>
            </a:r>
            <a:r>
              <a:rPr lang="en-US" altLang="en-US" sz="1400" dirty="0"/>
              <a:t>just as he did that stormy night on the Sea of Galilee –</a:t>
            </a:r>
          </a:p>
          <a:p>
            <a:r>
              <a:rPr lang="en-US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 seeks 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</a:t>
            </a:r>
            <a:r>
              <a:rPr lang="en-US" altLang="en-US" sz="1400" dirty="0" smtClean="0"/>
              <a:t>willing to </a:t>
            </a:r>
            <a:r>
              <a:rPr lang="en-US" altLang="en-US" sz="1400" b="1" u="sng" dirty="0"/>
              <a:t>get out of the boat and walk with Him </a:t>
            </a:r>
            <a:r>
              <a:rPr lang="en-US" altLang="en-US" sz="1400" dirty="0"/>
              <a:t>in faith.</a:t>
            </a:r>
          </a:p>
          <a:p>
            <a:endParaRPr lang="en-US" altLang="en-US" dirty="0"/>
          </a:p>
          <a:p>
            <a:r>
              <a:rPr lang="en-US" altLang="en-US" sz="1400" dirty="0"/>
              <a:t>Storms will come, </a:t>
            </a:r>
            <a:r>
              <a:rPr lang="en-US" altLang="en-US" sz="1400" dirty="0" smtClean="0"/>
              <a:t>nature happens and there </a:t>
            </a:r>
            <a:r>
              <a:rPr lang="en-US" altLang="en-US" sz="1400" dirty="0"/>
              <a:t>will be risk, we may even fall, sink</a:t>
            </a:r>
            <a:r>
              <a:rPr lang="en-US" altLang="en-US" sz="1400" dirty="0" smtClean="0"/>
              <a:t>…</a:t>
            </a:r>
          </a:p>
          <a:p>
            <a:r>
              <a:rPr lang="en-US" altLang="en-US" sz="1400" dirty="0" smtClean="0"/>
              <a:t>God promised us “I will never leave you nor forsake you”</a:t>
            </a:r>
          </a:p>
          <a:p>
            <a:r>
              <a:rPr lang="en-US" altLang="en-US" sz="1400" dirty="0" smtClean="0"/>
              <a:t>What can </a:t>
            </a:r>
            <a:r>
              <a:rPr lang="en-US" altLang="en-US" sz="1400" b="1" dirty="0" smtClean="0"/>
              <a:t>man</a:t>
            </a:r>
            <a:r>
              <a:rPr lang="en-US" altLang="en-US" sz="1400" dirty="0" smtClean="0"/>
              <a:t> do to me?</a:t>
            </a:r>
          </a:p>
          <a:p>
            <a:r>
              <a:rPr lang="en-US" altLang="en-US" sz="1400" dirty="0" smtClean="0"/>
              <a:t>What can this </a:t>
            </a:r>
            <a:r>
              <a:rPr lang="en-US" altLang="en-US" sz="1400" b="1" dirty="0" smtClean="0"/>
              <a:t>world</a:t>
            </a:r>
            <a:r>
              <a:rPr lang="en-US" altLang="en-US" sz="1400" dirty="0" smtClean="0"/>
              <a:t> do to me? </a:t>
            </a:r>
          </a:p>
          <a:p>
            <a:r>
              <a:rPr lang="en-US" altLang="en-US" sz="1400" dirty="0" smtClean="0"/>
              <a:t>What do we have </a:t>
            </a:r>
            <a:r>
              <a:rPr lang="en-US" altLang="en-US" sz="1400" b="1" dirty="0" smtClean="0"/>
              <a:t>to fear</a:t>
            </a:r>
            <a:r>
              <a:rPr lang="en-US" altLang="en-US" sz="1400" dirty="0" smtClean="0"/>
              <a:t>?</a:t>
            </a:r>
            <a:endParaRPr lang="en-US" altLang="en-US" sz="1400" dirty="0"/>
          </a:p>
          <a:p>
            <a:r>
              <a:rPr lang="en-US" altLang="en-US" sz="1400" dirty="0"/>
              <a:t>But 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can trust and reach out </a:t>
            </a:r>
            <a:r>
              <a:rPr lang="en-US" altLang="en-US" sz="1400" dirty="0"/>
              <a:t>to our Savior and 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will save us</a:t>
            </a:r>
            <a:r>
              <a:rPr lang="en-US" altLang="en-US" sz="1400" dirty="0" smtClean="0"/>
              <a:t>. He PROMISED</a:t>
            </a:r>
            <a:endParaRPr lang="en-US" altLang="en-US" sz="1400" dirty="0"/>
          </a:p>
          <a:p>
            <a:r>
              <a:rPr lang="en-US" altLang="en-US" sz="1400" dirty="0" smtClean="0"/>
              <a:t>Also 1Cor. 10:13 No temptation…</a:t>
            </a:r>
            <a:endParaRPr lang="en-US" altLang="en-US" sz="1400" dirty="0"/>
          </a:p>
          <a:p>
            <a:r>
              <a:rPr lang="en-US" altLang="en-US" sz="1400" dirty="0"/>
              <a:t>But the truth is</a:t>
            </a:r>
            <a:r>
              <a:rPr lang="en-US" altLang="en-US" sz="1400" b="1" i="1" dirty="0"/>
              <a:t>: if you want to walk on the </a:t>
            </a:r>
            <a:r>
              <a:rPr lang="en-US" altLang="en-US" sz="1400" b="1" i="1" dirty="0" smtClean="0"/>
              <a:t>water, put your eyes on Jesus and  </a:t>
            </a:r>
            <a:r>
              <a:rPr lang="en-US" alt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</a:t>
            </a:r>
            <a:r>
              <a:rPr lang="en-US" alt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 of </a:t>
            </a:r>
            <a:r>
              <a:rPr lang="en-US" alt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comfortable boat</a:t>
            </a:r>
            <a:r>
              <a:rPr lang="en-US" alt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186EAE-82F9-437A-ADEF-059AE2507C8E}" type="slidenum">
              <a:rPr lang="en-US" altLang="en-US">
                <a:solidFill>
                  <a:prstClr val="black"/>
                </a:solidFill>
              </a:rPr>
              <a:pPr/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259388" y="22225"/>
            <a:ext cx="1597025" cy="1196975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6553200" cy="8686800"/>
          </a:xfrm>
        </p:spPr>
        <p:txBody>
          <a:bodyPr/>
          <a:lstStyle/>
          <a:p>
            <a:r>
              <a:rPr lang="en-US" altLang="en-US" sz="1800" dirty="0" smtClean="0"/>
              <a:t>When are we going realize…</a:t>
            </a:r>
          </a:p>
          <a:p>
            <a:r>
              <a:rPr lang="en-US" altLang="en-US" sz="1800" dirty="0" smtClean="0">
                <a:latin typeface="Arial Narrow" panose="020B0606020202030204" pitchFamily="34" charset="0"/>
              </a:rPr>
              <a:t>Life is full of storms that tend handicap us with fear</a:t>
            </a:r>
          </a:p>
          <a:p>
            <a:r>
              <a:rPr lang="en-US" altLang="en-US" sz="1800" dirty="0" smtClean="0"/>
              <a:t>We would like to believe it is limited to </a:t>
            </a:r>
          </a:p>
          <a:p>
            <a:r>
              <a:rPr lang="en-US" altLang="en-US" sz="1800" dirty="0" smtClean="0"/>
              <a:t>food clothing as addressed in Matt. 6; 1Tim. 6 YET…</a:t>
            </a:r>
          </a:p>
          <a:p>
            <a:r>
              <a:rPr lang="en-US" altLang="en-US" sz="1800" dirty="0" smtClean="0"/>
              <a:t>we let many other things stress us out and cause us to fear…</a:t>
            </a:r>
          </a:p>
          <a:p>
            <a:r>
              <a:rPr lang="en-US" altLang="en-US" sz="2000" dirty="0" smtClean="0">
                <a:latin typeface="Arial Narrow" panose="020B0606020202030204" pitchFamily="34" charset="0"/>
              </a:rPr>
              <a:t>$ bills, politic, health, friends on social media, popularity, power, </a:t>
            </a:r>
            <a:r>
              <a:rPr lang="en-US" altLang="en-US" sz="2000" dirty="0" err="1" smtClean="0">
                <a:latin typeface="Arial Narrow" panose="020B0606020202030204" pitchFamily="34" charset="0"/>
              </a:rPr>
              <a:t>etc</a:t>
            </a:r>
            <a:endParaRPr lang="en-US" altLang="en-US" sz="2000" dirty="0" smtClean="0">
              <a:latin typeface="Arial Narrow" panose="020B0606020202030204" pitchFamily="34" charset="0"/>
            </a:endParaRPr>
          </a:p>
          <a:p>
            <a:endParaRPr lang="en-US" altLang="en-US" sz="1800" dirty="0" smtClean="0"/>
          </a:p>
          <a:p>
            <a:r>
              <a:rPr lang="en-US" altLang="en-US" sz="1800" dirty="0" smtClean="0"/>
              <a:t>We often </a:t>
            </a:r>
            <a:r>
              <a:rPr lang="en-US" altLang="en-US" sz="1800" b="1" i="1" dirty="0" smtClean="0"/>
              <a:t>put ourselves at risk of death and do not give it the smallest thought. </a:t>
            </a:r>
          </a:p>
          <a:p>
            <a:r>
              <a:rPr lang="en-US" alt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have we</a:t>
            </a:r>
            <a:r>
              <a:rPr lang="en-US" altLang="en-US" sz="1800" dirty="0" smtClean="0"/>
              <a:t> selected so many things to stress about to the point we will </a:t>
            </a:r>
            <a:r>
              <a:rPr lang="en-US" altLang="en-US" sz="1800" b="1" dirty="0" smtClean="0"/>
              <a:t>bump God to 2</a:t>
            </a:r>
            <a:r>
              <a:rPr lang="en-US" altLang="en-US" sz="1800" b="1" baseline="30000" dirty="0" smtClean="0"/>
              <a:t>nd</a:t>
            </a:r>
            <a:r>
              <a:rPr lang="en-US" altLang="en-US" sz="1800" b="1" dirty="0" smtClean="0"/>
              <a:t> place maybe to back burner? </a:t>
            </a:r>
          </a:p>
          <a:p>
            <a:r>
              <a:rPr lang="en-US" altLang="en-US" sz="1800" b="1" dirty="0" smtClean="0"/>
              <a:t>WHO gave us the freedom to do this?  God!</a:t>
            </a:r>
          </a:p>
          <a:p>
            <a:r>
              <a:rPr lang="en-US" altLang="en-US" sz="1800" dirty="0" smtClean="0"/>
              <a:t>	?Where is our trust?  Heart? Confidence?</a:t>
            </a:r>
          </a:p>
          <a:p>
            <a:r>
              <a:rPr lang="en-US" altLang="en-US" sz="1800" dirty="0" smtClean="0"/>
              <a:t>Are we going to ever learn to step out of the boat and hold to God’s hand without filtering through our illogical minds? </a:t>
            </a:r>
          </a:p>
          <a:p>
            <a:r>
              <a:rPr lang="en-US" altLang="en-US" sz="1800" dirty="0" smtClean="0"/>
              <a:t>	OR… let the winds and trends lead us to destruction?</a:t>
            </a:r>
          </a:p>
          <a:p>
            <a:r>
              <a:rPr lang="en-US" altLang="en-US" sz="1800" dirty="0" smtClean="0"/>
              <a:t>We forget </a:t>
            </a:r>
            <a:r>
              <a:rPr lang="en-US" alt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commands the wind and storms!</a:t>
            </a:r>
          </a:p>
          <a:p>
            <a:r>
              <a:rPr lang="en-US" altLang="en-US" sz="1800" dirty="0" smtClean="0"/>
              <a:t>&lt;Earth day was yesterday was a  festival at UNG. There was such great hype and all thinking man controls the earth&gt;</a:t>
            </a:r>
          </a:p>
          <a:p>
            <a:r>
              <a:rPr lang="en-US" altLang="en-US" sz="1800" dirty="0" smtClean="0"/>
              <a:t>God controls, commands and maintains this universe. </a:t>
            </a:r>
          </a:p>
          <a:p>
            <a:r>
              <a:rPr lang="en-US" altLang="en-US" sz="1800" dirty="0" smtClean="0"/>
              <a:t>Man is the only creature on earth who can choice to deny His will. </a:t>
            </a:r>
          </a:p>
          <a:p>
            <a:r>
              <a:rPr lang="en-US" altLang="en-US" sz="1800" dirty="0" smtClean="0"/>
              <a:t>So who will we follow, a world full of themselves or</a:t>
            </a:r>
          </a:p>
          <a:p>
            <a:r>
              <a:rPr lang="en-US" altLang="en-US" sz="1800" dirty="0" smtClean="0"/>
              <a:t>A God who has maintained this universe for thousands of years.</a:t>
            </a:r>
            <a:endParaRPr lang="en-US" altLang="en-US" sz="18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271E0A-5D9A-4DCE-8402-42993E5655B2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592763" y="0"/>
            <a:ext cx="1319212" cy="990600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6781800" cy="8305800"/>
          </a:xfrm>
        </p:spPr>
        <p:txBody>
          <a:bodyPr/>
          <a:lstStyle/>
          <a:p>
            <a:r>
              <a:rPr lang="en-US" altLang="en-US" sz="1800" b="1" dirty="0" smtClean="0"/>
              <a:t>Why should we put </a:t>
            </a:r>
            <a:r>
              <a:rPr lang="en-US" altLang="en-US" sz="1800" b="1" dirty="0"/>
              <a:t>trust in the Boat?</a:t>
            </a:r>
          </a:p>
          <a:p>
            <a:pPr>
              <a:buFontTx/>
              <a:buChar char="•"/>
            </a:pPr>
            <a:r>
              <a:rPr lang="en-US" altLang="en-US" sz="1600" dirty="0"/>
              <a:t>Our boat that we trust in is:</a:t>
            </a:r>
          </a:p>
          <a:p>
            <a:pPr lvl="1">
              <a:buFontTx/>
              <a:buChar char="•"/>
            </a:pPr>
            <a:r>
              <a:rPr lang="en-US" altLang="en-US" sz="1600" dirty="0">
                <a:latin typeface="Arial Narrow" panose="020B0606020202030204" pitchFamily="34" charset="0"/>
              </a:rPr>
              <a:t>Money, career path, investments, supportive relationship, self, education.</a:t>
            </a:r>
          </a:p>
          <a:p>
            <a:r>
              <a:rPr lang="en-US" altLang="en-US" sz="1800" b="1" dirty="0"/>
              <a:t>Why do we </a:t>
            </a:r>
            <a:r>
              <a:rPr lang="en-US" altLang="en-US" sz="1800" b="1" dirty="0" smtClean="0"/>
              <a:t>tend float </a:t>
            </a:r>
            <a:r>
              <a:rPr lang="en-US" altLang="en-US" sz="1800" b="1" dirty="0"/>
              <a:t>in </a:t>
            </a:r>
            <a:r>
              <a:rPr lang="en-US" altLang="en-US" sz="1800" b="1" dirty="0" smtClean="0"/>
              <a:t>these boats?</a:t>
            </a:r>
            <a:endParaRPr lang="en-US" altLang="en-US" sz="1800" b="1" dirty="0"/>
          </a:p>
          <a:p>
            <a:pPr lvl="1">
              <a:buFontTx/>
              <a:buChar char="•"/>
            </a:pPr>
            <a:r>
              <a:rPr lang="en-US" altLang="en-US" sz="1600" dirty="0"/>
              <a:t>Familiar</a:t>
            </a:r>
          </a:p>
          <a:p>
            <a:pPr lvl="1">
              <a:buFontTx/>
              <a:buChar char="•"/>
            </a:pPr>
            <a:r>
              <a:rPr lang="en-US" altLang="en-US" sz="1600" dirty="0"/>
              <a:t>Expected-I do not want to look weird</a:t>
            </a:r>
          </a:p>
          <a:p>
            <a:pPr lvl="1">
              <a:buFontTx/>
              <a:buChar char="•"/>
            </a:pPr>
            <a:r>
              <a:rPr lang="en-US" altLang="en-US" sz="1600" dirty="0"/>
              <a:t>Boat </a:t>
            </a:r>
            <a:r>
              <a:rPr lang="en-US" altLang="en-US" sz="1600" dirty="0" smtClean="0"/>
              <a:t>seems for the moment to be </a:t>
            </a:r>
            <a:r>
              <a:rPr lang="en-US" altLang="en-US" sz="1600" dirty="0"/>
              <a:t>the safest place to </a:t>
            </a:r>
            <a:r>
              <a:rPr lang="en-US" altLang="en-US" sz="1600" dirty="0" smtClean="0"/>
              <a:t>be.</a:t>
            </a:r>
            <a:endParaRPr lang="en-US" altLang="en-US" sz="1600" dirty="0"/>
          </a:p>
          <a:p>
            <a:pPr lvl="1">
              <a:buFontTx/>
              <a:buChar char="•"/>
            </a:pPr>
            <a:r>
              <a:rPr lang="en-US" altLang="en-US" sz="1600" dirty="0"/>
              <a:t>Easier, already </a:t>
            </a:r>
            <a:r>
              <a:rPr lang="en-US" altLang="en-US" sz="1600" dirty="0" smtClean="0"/>
              <a:t>here, why upset the other’s expectations?</a:t>
            </a:r>
            <a:endParaRPr lang="en-US" altLang="en-US" sz="1600" dirty="0"/>
          </a:p>
          <a:p>
            <a:pPr lvl="1">
              <a:buFontTx/>
              <a:buChar char="•"/>
            </a:pPr>
            <a:r>
              <a:rPr lang="en-US" altLang="en-US" sz="1600" dirty="0" smtClean="0"/>
              <a:t>It seems Reasonable </a:t>
            </a:r>
            <a:r>
              <a:rPr lang="en-US" altLang="en-US" sz="1600" dirty="0"/>
              <a:t>course of action</a:t>
            </a:r>
          </a:p>
          <a:p>
            <a:pPr lvl="1">
              <a:buFontTx/>
              <a:buChar char="•"/>
            </a:pPr>
            <a:r>
              <a:rPr lang="en-US" altLang="en-US" sz="1600" dirty="0"/>
              <a:t>Majority is here with me</a:t>
            </a:r>
          </a:p>
          <a:p>
            <a:pPr lvl="1">
              <a:buFontTx/>
              <a:buChar char="•"/>
            </a:pPr>
            <a:r>
              <a:rPr lang="en-US" altLang="en-US" sz="1600" dirty="0"/>
              <a:t>Less </a:t>
            </a:r>
            <a:r>
              <a:rPr lang="en-US" altLang="en-US" sz="1600" dirty="0" smtClean="0"/>
              <a:t>stressful than going against nature.</a:t>
            </a:r>
            <a:endParaRPr lang="en-US" altLang="en-US" sz="1600" dirty="0"/>
          </a:p>
          <a:p>
            <a:pPr lvl="1">
              <a:buFontTx/>
              <a:buChar char="•"/>
            </a:pPr>
            <a:r>
              <a:rPr lang="en-US" altLang="en-US" sz="1600" dirty="0"/>
              <a:t>No one has ever walked on water </a:t>
            </a:r>
            <a:r>
              <a:rPr lang="en-US" altLang="en-US" sz="1600" dirty="0" smtClean="0"/>
              <a:t>before</a:t>
            </a:r>
          </a:p>
          <a:p>
            <a:pPr lvl="1">
              <a:buFontTx/>
              <a:buChar char="•"/>
            </a:pPr>
            <a:r>
              <a:rPr lang="en-US" altLang="en-US" sz="1600" dirty="0" smtClean="0"/>
              <a:t>Just because Jesus does it, does not mean I can!</a:t>
            </a:r>
          </a:p>
          <a:p>
            <a:pPr lvl="1">
              <a:buFontTx/>
              <a:buChar char="•"/>
            </a:pPr>
            <a:r>
              <a:rPr lang="en-US" altLang="en-US" sz="1600" dirty="0" smtClean="0"/>
              <a:t>The old excuse “I tried it once and it not work, no need to try.”</a:t>
            </a:r>
            <a:endParaRPr lang="en-US" alt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 smtClean="0"/>
              <a:t>Fear </a:t>
            </a:r>
            <a:r>
              <a:rPr lang="en-US" altLang="en-US" sz="2000" b="1" dirty="0"/>
              <a:t>shackles </a:t>
            </a:r>
            <a:r>
              <a:rPr lang="en-US" altLang="en-US" sz="2000" b="1" dirty="0" smtClean="0"/>
              <a:t>us </a:t>
            </a:r>
            <a:endParaRPr lang="en-US" alt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 smtClean="0"/>
              <a:t>Fear </a:t>
            </a:r>
            <a:r>
              <a:rPr lang="en-US" altLang="en-US" sz="2000" b="1" dirty="0"/>
              <a:t>enslaves </a:t>
            </a:r>
            <a:r>
              <a:rPr lang="en-US" altLang="en-US" sz="2000" b="1" dirty="0" smtClean="0"/>
              <a:t>us </a:t>
            </a:r>
            <a:endParaRPr lang="en-US" alt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 smtClean="0"/>
              <a:t>Fear </a:t>
            </a:r>
            <a:r>
              <a:rPr lang="en-US" altLang="en-US" sz="2000" b="1" dirty="0"/>
              <a:t>keeps us from stepping out of the boat!</a:t>
            </a:r>
          </a:p>
          <a:p>
            <a:r>
              <a:rPr lang="en-US" altLang="en-US" sz="2400" b="1" dirty="0" smtClean="0"/>
              <a:t>Yet …</a:t>
            </a:r>
            <a:r>
              <a:rPr lang="en-US" altLang="en-US" sz="1400" b="1" dirty="0" smtClean="0"/>
              <a:t>we </a:t>
            </a:r>
            <a:r>
              <a:rPr lang="en-US" altLang="en-US" sz="1400" b="1" dirty="0"/>
              <a:t>commonly step out in faith with many things.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dirty="0" smtClean="0"/>
              <a:t>Every time ride in a car we literally are inches away  from a head on collision of death. Only paint </a:t>
            </a:r>
            <a:r>
              <a:rPr lang="en-US" altLang="en-US" sz="1400" dirty="0" smtClean="0"/>
              <a:t>stripe prevents this? Really? Faith in other person respecting paint?!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en-US" sz="1400" dirty="0" smtClean="0"/>
              <a:t>We get on a plane knowing there is only one extremely difficult way of landing that will allow everyone to live. A plane goes against nature.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en-US" sz="1400" dirty="0" smtClean="0"/>
              <a:t>We trust powerful chemicals we put in our bodies just because a doctor prescribed them. One reasons Dr. are so expensive is because of malpractice insurance. Why? 100’s more</a:t>
            </a:r>
            <a:endParaRPr lang="en-US" altLang="en-US" sz="14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E18B16-BC5E-485B-B5DF-A893E3348B32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603875" y="76200"/>
            <a:ext cx="1219200" cy="914400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228600"/>
            <a:ext cx="6705600" cy="8153400"/>
          </a:xfrm>
        </p:spPr>
        <p:txBody>
          <a:bodyPr/>
          <a:lstStyle/>
          <a:p>
            <a:pPr lvl="1"/>
            <a:r>
              <a:rPr lang="en-US" altLang="en-US" sz="1400" dirty="0" smtClean="0"/>
              <a:t>A Friend </a:t>
            </a:r>
            <a:r>
              <a:rPr lang="en-US" altLang="en-US" sz="1400" dirty="0"/>
              <a:t>of mine took me up in a plane. Once up </a:t>
            </a:r>
            <a:endParaRPr lang="en-US" altLang="en-US" sz="1400" dirty="0" smtClean="0"/>
          </a:p>
          <a:p>
            <a:pPr lvl="1"/>
            <a:r>
              <a:rPr lang="en-US" altLang="en-US" sz="1400" dirty="0" smtClean="0"/>
              <a:t>he </a:t>
            </a:r>
            <a:r>
              <a:rPr lang="en-US" altLang="en-US" sz="1400" dirty="0"/>
              <a:t>asked me to </a:t>
            </a:r>
            <a:r>
              <a:rPr lang="en-US" altLang="en-US" sz="1400" dirty="0" smtClean="0"/>
              <a:t>tale over &amp; fly </a:t>
            </a:r>
            <a:r>
              <a:rPr lang="en-US" altLang="en-US" sz="1400" dirty="0"/>
              <a:t>it. I did but </a:t>
            </a:r>
            <a:r>
              <a:rPr lang="en-US" altLang="en-US" sz="1400" dirty="0" smtClean="0"/>
              <a:t>the stress </a:t>
            </a:r>
            <a:r>
              <a:rPr lang="en-US" altLang="en-US" sz="1400" dirty="0"/>
              <a:t>caused </a:t>
            </a:r>
            <a:endParaRPr lang="en-US" altLang="en-US" sz="1400" dirty="0" smtClean="0"/>
          </a:p>
          <a:p>
            <a:pPr lvl="1"/>
            <a:r>
              <a:rPr lang="en-US" altLang="en-US" sz="1400" dirty="0" smtClean="0"/>
              <a:t>me </a:t>
            </a:r>
            <a:r>
              <a:rPr lang="en-US" altLang="en-US" sz="1400" dirty="0"/>
              <a:t>to sweat till </a:t>
            </a:r>
            <a:r>
              <a:rPr lang="en-US" altLang="en-US" sz="1400" dirty="0" smtClean="0"/>
              <a:t>I was wet</a:t>
            </a:r>
            <a:r>
              <a:rPr lang="en-US" altLang="en-US" sz="1400" dirty="0"/>
              <a:t>. </a:t>
            </a:r>
          </a:p>
          <a:p>
            <a:pPr lvl="1"/>
            <a:r>
              <a:rPr lang="en-US" altLang="en-US" sz="1400" dirty="0" smtClean="0"/>
              <a:t>There are dozens </a:t>
            </a:r>
            <a:r>
              <a:rPr lang="en-US" altLang="en-US" sz="1400" dirty="0"/>
              <a:t>of things to do </a:t>
            </a:r>
            <a:r>
              <a:rPr lang="en-US" altLang="en-US" sz="1400" dirty="0" smtClean="0"/>
              <a:t>&amp; must constantly stay on </a:t>
            </a:r>
          </a:p>
          <a:p>
            <a:pPr lvl="1"/>
            <a:r>
              <a:rPr lang="en-US" altLang="en-US" sz="1400" dirty="0" smtClean="0"/>
              <a:t>top </a:t>
            </a:r>
            <a:r>
              <a:rPr lang="en-US" altLang="en-US" sz="1400" dirty="0"/>
              <a:t>of them. </a:t>
            </a:r>
            <a:r>
              <a:rPr lang="en-US" altLang="en-US" sz="1400" dirty="0" smtClean="0"/>
              <a:t> Airliner</a:t>
            </a:r>
            <a:r>
              <a:rPr lang="en-US" altLang="en-US" sz="1400" dirty="0"/>
              <a:t>… 100s of things – </a:t>
            </a:r>
            <a:r>
              <a:rPr lang="en-US" altLang="en-US" sz="1400" dirty="0" smtClean="0"/>
              <a:t>and we still trust them.</a:t>
            </a:r>
          </a:p>
          <a:p>
            <a:pPr lvl="1"/>
            <a:r>
              <a:rPr lang="en-US" altLang="en-US" sz="1400" dirty="0" smtClean="0"/>
              <a:t>Drive</a:t>
            </a:r>
            <a:r>
              <a:rPr lang="en-US" altLang="en-US" sz="1400" dirty="0"/>
              <a:t>… only thing to keep you form certain death is a yellow line in the street???</a:t>
            </a:r>
          </a:p>
          <a:p>
            <a:r>
              <a:rPr lang="en-US" altLang="en-US" sz="1400" dirty="0" smtClean="0"/>
              <a:t>So if We are willing to </a:t>
            </a:r>
            <a:r>
              <a:rPr lang="en-US" altLang="en-US" sz="1400" dirty="0"/>
              <a:t>“step out” with physical things </a:t>
            </a:r>
            <a:r>
              <a:rPr lang="en-US" altLang="en-US" sz="1400" dirty="0" smtClean="0"/>
              <a:t>that risk life and death dangers.</a:t>
            </a:r>
            <a:endParaRPr lang="en-US" altLang="en-US" sz="1400" dirty="0"/>
          </a:p>
          <a:p>
            <a:r>
              <a:rPr lang="en-US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not spiritual trust, why do we </a:t>
            </a:r>
            <a:r>
              <a:rPr lang="en-US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altLang="en-US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guess </a:t>
            </a:r>
            <a:r>
              <a:rPr lang="en-US" altLang="en-US" sz="1400" dirty="0"/>
              <a:t>and even </a:t>
            </a:r>
            <a:r>
              <a:rPr lang="en-US" altLang="en-US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deny ourselves the blessing </a:t>
            </a:r>
            <a:r>
              <a:rPr lang="en-US" altLang="en-US" sz="1400" dirty="0"/>
              <a:t>that God wants </a:t>
            </a:r>
            <a:r>
              <a:rPr lang="en-US" altLang="en-US" sz="1400" dirty="0" smtClean="0"/>
              <a:t>to give us. </a:t>
            </a:r>
            <a:endParaRPr lang="en-US" altLang="en-US" sz="1400" dirty="0"/>
          </a:p>
          <a:p>
            <a:r>
              <a:rPr lang="en-US" altLang="en-US" sz="2400" b="1" dirty="0"/>
              <a:t>Why Step Out</a:t>
            </a:r>
            <a:r>
              <a:rPr lang="en-US" altLang="en-US" sz="2400" b="1" dirty="0" smtClean="0"/>
              <a:t>? We have:</a:t>
            </a:r>
            <a:endParaRPr lang="en-US" altLang="en-US" sz="2400" b="1" dirty="0"/>
          </a:p>
          <a:p>
            <a:r>
              <a:rPr lang="en-US" altLang="en-US" sz="1400" b="1" dirty="0"/>
              <a:t>Opportunity</a:t>
            </a:r>
            <a:r>
              <a:rPr lang="en-US" altLang="en-US" sz="1400" dirty="0"/>
              <a:t> to </a:t>
            </a:r>
            <a:r>
              <a:rPr lang="en-US" altLang="en-US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our love and trust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1400" dirty="0"/>
              <a:t>and our </a:t>
            </a:r>
            <a:r>
              <a:rPr lang="en-US" altLang="en-US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confidence </a:t>
            </a:r>
            <a:r>
              <a:rPr lang="en-US" altLang="en-US" sz="1400" dirty="0"/>
              <a:t>in Jesus.</a:t>
            </a:r>
          </a:p>
          <a:p>
            <a:r>
              <a:rPr lang="en-US" altLang="en-US" sz="1400" dirty="0"/>
              <a:t>	Is He </a:t>
            </a:r>
            <a:r>
              <a:rPr lang="en-US" altLang="en-US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trustworthy</a:t>
            </a:r>
            <a:r>
              <a:rPr lang="en-US" altLang="en-US" sz="1400" dirty="0"/>
              <a:t>?   </a:t>
            </a:r>
          </a:p>
          <a:p>
            <a:r>
              <a:rPr lang="en-US" altLang="en-US" sz="1400" dirty="0"/>
              <a:t>	Is 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able to protect </a:t>
            </a:r>
            <a:r>
              <a:rPr lang="en-US" altLang="en-US" sz="1400" dirty="0"/>
              <a:t>from the storm? </a:t>
            </a:r>
          </a:p>
          <a:p>
            <a:r>
              <a:rPr lang="en-US" altLang="en-US" sz="1400" dirty="0"/>
              <a:t>	</a:t>
            </a:r>
            <a:r>
              <a:rPr lang="en-US" altLang="en-US" sz="1400" dirty="0" smtClean="0"/>
              <a:t>Do we doubt He loves </a:t>
            </a:r>
            <a:r>
              <a:rPr lang="en-US" altLang="en-US" sz="1400" dirty="0"/>
              <a:t>and care about us enough to lift us up if we fail?</a:t>
            </a:r>
          </a:p>
          <a:p>
            <a:r>
              <a:rPr lang="en-US" altLang="en-US" sz="1400" b="1" dirty="0"/>
              <a:t>Opportunity</a:t>
            </a:r>
            <a:r>
              <a:rPr lang="en-US" altLang="en-US" sz="1400" dirty="0"/>
              <a:t> to 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 WITH CHRIST</a:t>
            </a:r>
            <a:r>
              <a:rPr lang="en-US" altLang="en-US" sz="1400" dirty="0"/>
              <a:t> when others are not willing!</a:t>
            </a:r>
          </a:p>
          <a:p>
            <a:r>
              <a:rPr lang="en-US" altLang="en-US" sz="1400" b="1" dirty="0"/>
              <a:t>Opportunity</a:t>
            </a:r>
            <a:r>
              <a:rPr lang="en-US" altLang="en-US" sz="1400" dirty="0"/>
              <a:t> to 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used in extraordinary ways </a:t>
            </a:r>
            <a:r>
              <a:rPr lang="en-US" altLang="en-US" sz="1400" dirty="0"/>
              <a:t>that only God can make happen.</a:t>
            </a:r>
          </a:p>
          <a:p>
            <a:r>
              <a:rPr lang="en-US" altLang="en-US" sz="1400" b="1" dirty="0"/>
              <a:t>Opportunity</a:t>
            </a:r>
            <a:r>
              <a:rPr lang="en-US" altLang="en-US" sz="1400" dirty="0"/>
              <a:t> to 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 the glory that God wants to shine </a:t>
            </a:r>
            <a:r>
              <a:rPr lang="en-US" altLang="en-US" sz="1400" dirty="0"/>
              <a:t>through me!</a:t>
            </a:r>
          </a:p>
          <a:p>
            <a:r>
              <a:rPr lang="en-US" altLang="en-US" sz="1400" b="1" dirty="0"/>
              <a:t>Opportunity</a:t>
            </a:r>
            <a:r>
              <a:rPr lang="en-US" altLang="en-US" sz="1400" dirty="0"/>
              <a:t> to 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accomplish things God wants </a:t>
            </a:r>
            <a:r>
              <a:rPr lang="en-US" altLang="en-US" sz="1400" dirty="0"/>
              <a:t>that never could be 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done alone</a:t>
            </a:r>
            <a:r>
              <a:rPr lang="en-US" altLang="en-US" sz="1400" dirty="0"/>
              <a:t>!</a:t>
            </a:r>
          </a:p>
          <a:p>
            <a:r>
              <a:rPr lang="en-US" altLang="en-US" sz="1400" b="1" dirty="0"/>
              <a:t>To Overcome-</a:t>
            </a:r>
            <a:r>
              <a:rPr lang="en-US" altLang="en-US" sz="1400" dirty="0"/>
              <a:t> Fear, </a:t>
            </a:r>
            <a:r>
              <a:rPr lang="en-US" altLang="en-US" sz="1400" dirty="0" smtClean="0"/>
              <a:t>weakness, </a:t>
            </a:r>
            <a:r>
              <a:rPr lang="en-US" altLang="en-US" sz="1400" dirty="0" err="1" smtClean="0"/>
              <a:t>cowardness</a:t>
            </a:r>
            <a:r>
              <a:rPr lang="en-US" altLang="en-US" sz="1400" dirty="0"/>
              <a:t>, stress, feelings of helplessness.</a:t>
            </a:r>
          </a:p>
          <a:p>
            <a:r>
              <a:rPr lang="en-US" altLang="en-US" sz="1400" b="1" dirty="0"/>
              <a:t>To Overcome-</a:t>
            </a:r>
            <a:r>
              <a:rPr lang="en-US" altLang="en-US" sz="1400" dirty="0"/>
              <a:t> A godless self centered independence that Americans thrive upon.</a:t>
            </a:r>
          </a:p>
          <a:p>
            <a:r>
              <a:rPr lang="en-US" altLang="en-US" sz="2000" dirty="0" smtClean="0">
                <a:latin typeface="Cooper Black" panose="0208090404030B020404" pitchFamily="18" charset="0"/>
              </a:rPr>
              <a:t>Why deny ourselves:</a:t>
            </a:r>
            <a:endParaRPr lang="en-US" altLang="en-US" dirty="0">
              <a:latin typeface="Cooper Black" panose="0208090404030B020404" pitchFamily="18" charset="0"/>
            </a:endParaRPr>
          </a:p>
          <a:p>
            <a:r>
              <a:rPr lang="en-US" altLang="en-US" sz="1600" b="1" dirty="0"/>
              <a:t>To experience</a:t>
            </a:r>
            <a:r>
              <a:rPr lang="en-US" altLang="en-US" sz="1600" dirty="0"/>
              <a:t> </a:t>
            </a:r>
            <a:r>
              <a:rPr lang="en-US" altLang="en-US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 dependence upon a God who cares and will protect and help us </a:t>
            </a:r>
            <a:r>
              <a:rPr lang="en-US" altLang="en-US" sz="1600" dirty="0"/>
              <a:t>when we fall. </a:t>
            </a:r>
          </a:p>
          <a:p>
            <a:r>
              <a:rPr lang="en-US" altLang="en-US" sz="1600" dirty="0"/>
              <a:t>To grow closer to God than ever before.</a:t>
            </a:r>
          </a:p>
          <a:p>
            <a:r>
              <a:rPr lang="en-US" altLang="en-US" sz="1600" dirty="0"/>
              <a:t>To have God smile and say… </a:t>
            </a:r>
            <a:r>
              <a:rPr lang="en-US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ye of great faith</a:t>
            </a:r>
            <a:endParaRPr lang="en-US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635916-C47D-45FE-93DB-FE9EA92016EA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562600" y="228600"/>
            <a:ext cx="1016000" cy="762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6553200" cy="8534400"/>
          </a:xfrm>
        </p:spPr>
        <p:txBody>
          <a:bodyPr/>
          <a:lstStyle/>
          <a:p>
            <a:r>
              <a:rPr lang="en-US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So,  do we 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sit with the eleven</a:t>
            </a:r>
          </a:p>
          <a:p>
            <a:r>
              <a:rPr lang="en-US" altLang="en-US" sz="1400" dirty="0"/>
              <a:t>In </a:t>
            </a:r>
            <a:r>
              <a:rPr lang="en-US" altLang="en-US" sz="1400" dirty="0" smtClean="0"/>
              <a:t>perceived allusion of safety</a:t>
            </a:r>
            <a:r>
              <a:rPr lang="en-US" altLang="en-US" sz="1400" dirty="0"/>
              <a:t>, security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400" dirty="0" smtClean="0"/>
              <a:t>-</a:t>
            </a:r>
            <a:r>
              <a:rPr lang="en-US" altLang="en-US" sz="1400" dirty="0"/>
              <a:t>comfortable </a:t>
            </a:r>
            <a:r>
              <a:rPr lang="en-US" altLang="en-US" sz="1400" dirty="0" smtClean="0"/>
              <a:t>world approved way </a:t>
            </a:r>
            <a:r>
              <a:rPr lang="en-US" altLang="en-US" sz="1400" dirty="0"/>
              <a:t>of carnal </a:t>
            </a:r>
            <a:r>
              <a:rPr lang="en-US" altLang="en-US" sz="1400" dirty="0" smtClean="0"/>
              <a:t>safety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400" dirty="0" smtClean="0"/>
              <a:t>-Let the wind and waves toss us about</a:t>
            </a:r>
            <a:endParaRPr lang="en-US" alt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400" dirty="0" smtClean="0"/>
              <a:t>-</a:t>
            </a:r>
            <a:r>
              <a:rPr lang="en-US" altLang="en-US" sz="1400" dirty="0"/>
              <a:t>Continue to struggle with the forces of the world with our little </a:t>
            </a:r>
            <a:r>
              <a:rPr lang="en-US" altLang="en-US" sz="1400" dirty="0" smtClean="0"/>
              <a:t>ores to paddle with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400" dirty="0" smtClean="0"/>
              <a:t>-Make a lot of noise and just get no where</a:t>
            </a:r>
            <a:endParaRPr lang="en-US" alt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400" dirty="0" smtClean="0"/>
              <a:t>-</a:t>
            </a:r>
            <a:r>
              <a:rPr lang="en-US" altLang="en-US" sz="1400" dirty="0"/>
              <a:t>Grow increasing more confused by perceptions of life </a:t>
            </a:r>
            <a:endParaRPr lang="en-US" altLang="en-US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400" dirty="0" smtClean="0"/>
              <a:t>- Even sometimes seeing superstitious ghost being influenced by wrong interpretations of scriptures or experiences.</a:t>
            </a:r>
            <a:endParaRPr lang="en-US" altLang="en-US" sz="1400" dirty="0"/>
          </a:p>
          <a:p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we can step out of the boat.</a:t>
            </a:r>
          </a:p>
          <a:p>
            <a:pPr>
              <a:buFontTx/>
              <a:buChar char="•"/>
            </a:pPr>
            <a:r>
              <a:rPr lang="en-US" altLang="en-US" sz="1400" dirty="0"/>
              <a:t>Run to Jesus</a:t>
            </a:r>
          </a:p>
          <a:p>
            <a:pPr>
              <a:buFontTx/>
              <a:buChar char="•"/>
            </a:pPr>
            <a:r>
              <a:rPr lang="en-US" altLang="en-US" sz="1400" dirty="0"/>
              <a:t>Hold to His hand</a:t>
            </a:r>
          </a:p>
          <a:p>
            <a:pPr>
              <a:buFontTx/>
              <a:buChar char="•"/>
            </a:pPr>
            <a:r>
              <a:rPr lang="en-US" altLang="en-US" sz="1400" dirty="0"/>
              <a:t>Do what He says</a:t>
            </a:r>
          </a:p>
          <a:p>
            <a:pPr>
              <a:buFontTx/>
              <a:buChar char="•"/>
            </a:pPr>
            <a:r>
              <a:rPr lang="en-US" altLang="en-US" sz="1400" dirty="0"/>
              <a:t>Shine with His glory</a:t>
            </a:r>
          </a:p>
          <a:p>
            <a:pPr>
              <a:buFontTx/>
              <a:buChar char="•"/>
            </a:pPr>
            <a:r>
              <a:rPr lang="en-US" altLang="en-US" sz="1400" dirty="0"/>
              <a:t>Be amazed at His power He commands</a:t>
            </a:r>
          </a:p>
          <a:p>
            <a:pPr>
              <a:buFontTx/>
              <a:buChar char="•"/>
            </a:pPr>
            <a:r>
              <a:rPr lang="en-US" altLang="en-US" sz="1400" dirty="0"/>
              <a:t>Overcome the </a:t>
            </a:r>
            <a:r>
              <a:rPr lang="en-US" altLang="en-US" sz="1400" dirty="0" smtClean="0"/>
              <a:t>world and turn it </a:t>
            </a:r>
            <a:r>
              <a:rPr lang="en-US" altLang="en-US" sz="1400" dirty="0" err="1" smtClean="0"/>
              <a:t>upstde</a:t>
            </a:r>
            <a:r>
              <a:rPr lang="en-US" altLang="en-US" sz="1400" dirty="0" smtClean="0"/>
              <a:t> down</a:t>
            </a:r>
            <a:endParaRPr lang="en-US" altLang="en-US" sz="1400" dirty="0"/>
          </a:p>
          <a:p>
            <a:pPr>
              <a:buFontTx/>
              <a:buChar char="•"/>
            </a:pPr>
            <a:r>
              <a:rPr lang="en-US" altLang="en-US" sz="1400" dirty="0"/>
              <a:t>Be more than conquerors in that He is our strength and shield</a:t>
            </a:r>
          </a:p>
          <a:p>
            <a:r>
              <a:rPr lang="en-US" altLang="en-US" sz="1400" dirty="0"/>
              <a:t>	Our hope and comfort</a:t>
            </a:r>
          </a:p>
          <a:p>
            <a:r>
              <a:rPr lang="en-US" altLang="en-US" sz="1400" dirty="0"/>
              <a:t>	Our light in a darkening world</a:t>
            </a:r>
          </a:p>
          <a:p>
            <a:r>
              <a:rPr lang="en-US" altLang="en-US" sz="1400" dirty="0"/>
              <a:t>	Our </a:t>
            </a:r>
            <a:r>
              <a:rPr lang="en-US" altLang="en-US" sz="1400" dirty="0" smtClean="0"/>
              <a:t>vivid clarity </a:t>
            </a:r>
            <a:r>
              <a:rPr lang="en-US" altLang="en-US" sz="1400" dirty="0"/>
              <a:t>in a confusing time of </a:t>
            </a:r>
            <a:r>
              <a:rPr lang="en-US" altLang="en-US" sz="1400" dirty="0" smtClean="0"/>
              <a:t>stress</a:t>
            </a:r>
          </a:p>
          <a:p>
            <a:r>
              <a:rPr lang="en-US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victims or victors</a:t>
            </a:r>
            <a:endParaRPr lang="en-US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en-US" sz="2000" dirty="0" smtClean="0"/>
              <a:t>	</a:t>
            </a:r>
            <a:r>
              <a:rPr lang="en-US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 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Glory!</a:t>
            </a:r>
          </a:p>
          <a:p>
            <a:r>
              <a:rPr lang="en-US" altLang="en-US" sz="2000" dirty="0" smtClean="0"/>
              <a:t>They </a:t>
            </a:r>
            <a:r>
              <a:rPr lang="en-US" altLang="en-US" sz="2000" dirty="0"/>
              <a:t>fell down and worshiped </a:t>
            </a:r>
            <a:r>
              <a:rPr lang="en-US" altLang="en-US" sz="2000" dirty="0" smtClean="0"/>
              <a:t>Him then</a:t>
            </a:r>
            <a:endParaRPr lang="en-US" altLang="en-US" sz="2000" dirty="0"/>
          </a:p>
          <a:p>
            <a:r>
              <a:rPr lang="en-US" altLang="en-US" sz="2000" dirty="0"/>
              <a:t>Then so will we be able to.</a:t>
            </a:r>
          </a:p>
          <a:p>
            <a:r>
              <a:rPr lang="en-US" altLang="en-US" sz="1400" dirty="0" smtClean="0"/>
              <a:t>Ps </a:t>
            </a:r>
            <a:r>
              <a:rPr lang="en-US" altLang="en-US" sz="1400" dirty="0"/>
              <a:t>20:6 Now I know that the LORD saves His anointed; He will answer him from His holy heaven With the saving strength of His right hand.</a:t>
            </a:r>
          </a:p>
          <a:p>
            <a:r>
              <a:rPr lang="en-US" altLang="en-US" sz="1400" dirty="0"/>
              <a:t> 7 Some trust in chariots, and some in horses; But we will remember the name of the LORD our God</a:t>
            </a:r>
            <a:r>
              <a:rPr lang="en-US" altLang="en-US" sz="1400" dirty="0" smtClean="0"/>
              <a:t>. </a:t>
            </a:r>
            <a:r>
              <a:rPr lang="en-US" altLang="en-US" sz="1400" dirty="0"/>
              <a:t>(NKJV)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BAD99-813E-456E-9B27-A9FA2CBEAC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232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13B49-CF9E-4573-8C57-7025CFD6F4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02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06C45-9C30-4753-BBA9-88A83FB334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20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24C604-8F3E-4F8B-B9C1-99DEFDA8C2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896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26655-D4B7-4D98-97E3-9F60DFFC9E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2603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946707-2CE7-4E99-8007-DD594202ED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26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53F3D-31FB-4B7B-B907-0FE345D028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90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D2A4A-00EA-47B8-8685-6313B3C682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189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D8570-E6BA-43D3-9E03-CC85B77590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796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0C150-AF0A-4339-A6DE-95EF149BD0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25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845F-4E72-4AC0-B251-4A3F5D06F7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974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BF146B1-09A2-43A8-834B-0CC51B39878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390"/>
            <a:ext cx="92202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bo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2517457"/>
            <a:ext cx="45720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bo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1200" y="3476625"/>
            <a:ext cx="45720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4" name="Picture 4" descr="St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762000"/>
            <a:ext cx="8915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Why would Peter do that?</a:t>
            </a:r>
          </a:p>
          <a:p>
            <a:r>
              <a:rPr lang="en-US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Why did the 11 stay in the boat?</a:t>
            </a:r>
            <a:endParaRPr lang="en-US" altLang="en-US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990600" y="2667000"/>
            <a:ext cx="74676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Matt 14:22-33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76213"/>
            <a:ext cx="9297988" cy="721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Sto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8601" y="-838200"/>
            <a:ext cx="15131333" cy="92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67958"/>
            <a:ext cx="9717088" cy="728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4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 4.44444E-6 C -0.12188 0.08425 -0.11146 0.14444 -0.10104 0.14444 C -0.09063 0.14444 -0.0816 0.08425 -0.07848 4.44444E-6 C -0.07396 0.08425 -0.06511 0.14444 -0.05452 0.14444 C -0.0441 0.14444 -0.0349 0.08425 -0.03212 4.44444E-6 C -0.02761 0.08425 -0.01858 0.14444 -0.00816 0.14444 C 0.0026 0.14444 0.01302 0.08425 0.0158 4.44444E-6 C 0.01892 0.08425 0.02812 0.14444 0.0401 0.14444 C 0.04896 0.14444 0.05937 0.08425 0.0625 4.44444E-6 C 0.06562 0.08425 0.07604 0.14444 0.08646 0.14444 C 0.09687 0.14444 0.1059 0.08425 0.10902 4.44444E-6 C 0.11354 0.08425 0.12239 0.14444 0.13298 0.14444 C 0.1434 0.14444 0.1526 0.08425 0.15694 4.44444E-6 C 0.15989 0.08425 0.16892 0.14444 0.17934 0.14444 C 0.1901 0.14444 0.20052 0.08425 0.2033 4.44444E-6 C 0.20642 0.08425 0.21562 0.14444 0.2276 0.14444 C 0.23802 0.14444 0.24687 0.08425 0.25 4.44444E-6 " pathEditMode="relative" rAng="0" ptsTypes="fffffffffffffffff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76213"/>
            <a:ext cx="9297988" cy="721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788" y="-917575"/>
            <a:ext cx="11077576" cy="869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8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" y="0"/>
            <a:ext cx="91363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54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994" y="-381381"/>
            <a:ext cx="10439400" cy="762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FC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Make a difference</a:t>
            </a:r>
            <a:br>
              <a:rPr lang="en-US" altLang="en-US" dirty="0" smtClean="0">
                <a:solidFill>
                  <a:srgbClr val="04FC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</a:br>
            <a:r>
              <a:rPr lang="en-US" altLang="en-US" dirty="0" smtClean="0">
                <a:solidFill>
                  <a:srgbClr val="04FC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Get Our of the Boat!</a:t>
            </a:r>
            <a:endParaRPr lang="en-US" altLang="en-US" dirty="0">
              <a:solidFill>
                <a:srgbClr val="04FC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7304</TotalTime>
  <Words>1078</Words>
  <Application>Microsoft Office PowerPoint</Application>
  <PresentationFormat>On-screen Show (4:3)</PresentationFormat>
  <Paragraphs>150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Narrow</vt:lpstr>
      <vt:lpstr>Copperplate Gothic Light</vt:lpstr>
      <vt:lpstr>Cooper Black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Make a difference Get Our of the Boat!</vt:lpstr>
    </vt:vector>
  </TitlesOfParts>
  <Company>Lord's Work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 you want to walk in water you must get out of the boat!</dc:title>
  <dc:creator>Ricky Shanks</dc:creator>
  <cp:lastModifiedBy>William Shanks</cp:lastModifiedBy>
  <cp:revision>41</cp:revision>
  <cp:lastPrinted>2023-04-22T19:30:44Z</cp:lastPrinted>
  <dcterms:created xsi:type="dcterms:W3CDTF">2006-10-06T02:30:01Z</dcterms:created>
  <dcterms:modified xsi:type="dcterms:W3CDTF">2023-04-24T11:05:57Z</dcterms:modified>
</cp:coreProperties>
</file>