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49" r:id="rId2"/>
    <p:sldMasterId id="2147483672" r:id="rId3"/>
  </p:sldMasterIdLst>
  <p:notesMasterIdLst>
    <p:notesMasterId r:id="rId42"/>
  </p:notesMasterIdLst>
  <p:handoutMasterIdLst>
    <p:handoutMasterId r:id="rId43"/>
  </p:handoutMasterIdLst>
  <p:sldIdLst>
    <p:sldId id="256" r:id="rId4"/>
    <p:sldId id="257" r:id="rId5"/>
    <p:sldId id="258" r:id="rId6"/>
    <p:sldId id="259" r:id="rId7"/>
    <p:sldId id="261" r:id="rId8"/>
    <p:sldId id="262" r:id="rId9"/>
    <p:sldId id="263" r:id="rId10"/>
    <p:sldId id="264" r:id="rId11"/>
    <p:sldId id="265" r:id="rId12"/>
    <p:sldId id="266" r:id="rId13"/>
    <p:sldId id="267" r:id="rId14"/>
    <p:sldId id="268" r:id="rId15"/>
    <p:sldId id="271" r:id="rId16"/>
    <p:sldId id="272" r:id="rId17"/>
    <p:sldId id="273" r:id="rId18"/>
    <p:sldId id="274" r:id="rId19"/>
    <p:sldId id="275" r:id="rId20"/>
    <p:sldId id="276" r:id="rId21"/>
    <p:sldId id="279" r:id="rId22"/>
    <p:sldId id="280" r:id="rId23"/>
    <p:sldId id="281" r:id="rId24"/>
    <p:sldId id="282" r:id="rId25"/>
    <p:sldId id="283" r:id="rId26"/>
    <p:sldId id="284" r:id="rId27"/>
    <p:sldId id="286" r:id="rId28"/>
    <p:sldId id="287" r:id="rId29"/>
    <p:sldId id="288" r:id="rId30"/>
    <p:sldId id="290" r:id="rId31"/>
    <p:sldId id="291" r:id="rId32"/>
    <p:sldId id="292" r:id="rId33"/>
    <p:sldId id="293" r:id="rId34"/>
    <p:sldId id="295" r:id="rId35"/>
    <p:sldId id="296" r:id="rId36"/>
    <p:sldId id="297" r:id="rId37"/>
    <p:sldId id="299" r:id="rId38"/>
    <p:sldId id="300" r:id="rId39"/>
    <p:sldId id="301" r:id="rId40"/>
    <p:sldId id="302" r:id="rId41"/>
  </p:sldIdLst>
  <p:sldSz cx="9144000" cy="6858000" type="screen4x3"/>
  <p:notesSz cx="6858000" cy="9144000"/>
  <p:embeddedFontLst>
    <p:embeddedFont>
      <p:font typeface="Tahoma" panose="020B0604030504040204" pitchFamily="34" charset="0"/>
      <p:regular r:id="rId44"/>
      <p:bold r:id="rId45"/>
    </p:embeddedFont>
    <p:embeddedFont>
      <p:font typeface="Cooper Black" panose="0208090404030B020404" pitchFamily="18" charset="0"/>
      <p:regular r:id="rId46"/>
    </p:embeddedFont>
    <p:embeddedFont>
      <p:font typeface="Arial Narrow" panose="020B0606020202030204" pitchFamily="34" charset="0"/>
      <p:regular r:id="rId47"/>
      <p:bold r:id="rId48"/>
      <p:italic r:id="rId49"/>
      <p:boldItalic r:id="rId50"/>
    </p:embeddedFont>
    <p:embeddedFont>
      <p:font typeface="Calibri" panose="020F0502020204030204" pitchFamily="34" charset="0"/>
      <p:regular r:id="rId51"/>
      <p:bold r:id="rId52"/>
      <p:italic r:id="rId53"/>
      <p:boldItalic r:id="rId54"/>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64" autoAdjust="0"/>
  </p:normalViewPr>
  <p:slideViewPr>
    <p:cSldViewPr>
      <p:cViewPr varScale="1">
        <p:scale>
          <a:sx n="82" d="100"/>
          <a:sy n="82" d="100"/>
        </p:scale>
        <p:origin x="-1474" y="-9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3139"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font" Target="fonts/font8.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3.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6.fntdata"/><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1.fntdata"/><Relationship Id="rId52"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6144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6144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6144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1F9940A-E2E9-457F-B3FB-4F4821673ECA}" type="slidenum">
              <a:rPr lang="en-US" altLang="en-US"/>
              <a:pPr/>
              <a:t>‹#›</a:t>
            </a:fld>
            <a:endParaRPr lang="en-US" altLang="en-US"/>
          </a:p>
        </p:txBody>
      </p:sp>
    </p:spTree>
    <p:extLst>
      <p:ext uri="{BB962C8B-B14F-4D97-AF65-F5344CB8AC3E}">
        <p14:creationId xmlns:p14="http://schemas.microsoft.com/office/powerpoint/2010/main" val="4110498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B0E2-D1B6-4AE2-B4F7-1BE68B5F60DC}" type="datetimeFigureOut">
              <a:rPr lang="en-US" smtClean="0"/>
              <a:t>6/3/2023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3746A2-764A-4D90-94E3-AAF40AC978A5}" type="slidenum">
              <a:rPr lang="en-US" smtClean="0"/>
              <a:t>‹#›</a:t>
            </a:fld>
            <a:endParaRPr lang="en-US"/>
          </a:p>
        </p:txBody>
      </p:sp>
    </p:spTree>
    <p:extLst>
      <p:ext uri="{BB962C8B-B14F-4D97-AF65-F5344CB8AC3E}">
        <p14:creationId xmlns:p14="http://schemas.microsoft.com/office/powerpoint/2010/main" val="3890684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6005" y="13504"/>
            <a:ext cx="2521995" cy="1891496"/>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746A2-764A-4D90-94E3-AAF40AC978A5}" type="slidenum">
              <a:rPr lang="en-US" smtClean="0"/>
              <a:t>1</a:t>
            </a:fld>
            <a:endParaRPr lang="en-US"/>
          </a:p>
        </p:txBody>
      </p:sp>
    </p:spTree>
    <p:extLst>
      <p:ext uri="{BB962C8B-B14F-4D97-AF65-F5344CB8AC3E}">
        <p14:creationId xmlns:p14="http://schemas.microsoft.com/office/powerpoint/2010/main" val="3844362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3746A2-764A-4D90-94E3-AAF40AC978A5}" type="slidenum">
              <a:rPr lang="en-US" smtClean="0"/>
              <a:t>10</a:t>
            </a:fld>
            <a:endParaRPr lang="en-US"/>
          </a:p>
        </p:txBody>
      </p:sp>
    </p:spTree>
    <p:extLst>
      <p:ext uri="{BB962C8B-B14F-4D97-AF65-F5344CB8AC3E}">
        <p14:creationId xmlns:p14="http://schemas.microsoft.com/office/powerpoint/2010/main" val="1971963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3746A2-764A-4D90-94E3-AAF40AC978A5}" type="slidenum">
              <a:rPr lang="en-US" smtClean="0"/>
              <a:t>11</a:t>
            </a:fld>
            <a:endParaRPr lang="en-US"/>
          </a:p>
        </p:txBody>
      </p:sp>
    </p:spTree>
    <p:extLst>
      <p:ext uri="{BB962C8B-B14F-4D97-AF65-F5344CB8AC3E}">
        <p14:creationId xmlns:p14="http://schemas.microsoft.com/office/powerpoint/2010/main" val="4128352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3746A2-764A-4D90-94E3-AAF40AC978A5}" type="slidenum">
              <a:rPr lang="en-US" smtClean="0"/>
              <a:t>12</a:t>
            </a:fld>
            <a:endParaRPr lang="en-US"/>
          </a:p>
        </p:txBody>
      </p:sp>
    </p:spTree>
    <p:extLst>
      <p:ext uri="{BB962C8B-B14F-4D97-AF65-F5344CB8AC3E}">
        <p14:creationId xmlns:p14="http://schemas.microsoft.com/office/powerpoint/2010/main" val="2163707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3746A2-764A-4D90-94E3-AAF40AC978A5}" type="slidenum">
              <a:rPr lang="en-US" smtClean="0"/>
              <a:t>13</a:t>
            </a:fld>
            <a:endParaRPr lang="en-US"/>
          </a:p>
        </p:txBody>
      </p:sp>
    </p:spTree>
    <p:extLst>
      <p:ext uri="{BB962C8B-B14F-4D97-AF65-F5344CB8AC3E}">
        <p14:creationId xmlns:p14="http://schemas.microsoft.com/office/powerpoint/2010/main" val="1430591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3746A2-764A-4D90-94E3-AAF40AC978A5}" type="slidenum">
              <a:rPr lang="en-US" smtClean="0"/>
              <a:t>14</a:t>
            </a:fld>
            <a:endParaRPr lang="en-US"/>
          </a:p>
        </p:txBody>
      </p:sp>
    </p:spTree>
    <p:extLst>
      <p:ext uri="{BB962C8B-B14F-4D97-AF65-F5344CB8AC3E}">
        <p14:creationId xmlns:p14="http://schemas.microsoft.com/office/powerpoint/2010/main" val="2274402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3746A2-764A-4D90-94E3-AAF40AC978A5}" type="slidenum">
              <a:rPr lang="en-US" smtClean="0"/>
              <a:t>15</a:t>
            </a:fld>
            <a:endParaRPr lang="en-US"/>
          </a:p>
        </p:txBody>
      </p:sp>
    </p:spTree>
    <p:extLst>
      <p:ext uri="{BB962C8B-B14F-4D97-AF65-F5344CB8AC3E}">
        <p14:creationId xmlns:p14="http://schemas.microsoft.com/office/powerpoint/2010/main" val="1556186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3746A2-764A-4D90-94E3-AAF40AC978A5}" type="slidenum">
              <a:rPr lang="en-US" smtClean="0"/>
              <a:t>16</a:t>
            </a:fld>
            <a:endParaRPr lang="en-US"/>
          </a:p>
        </p:txBody>
      </p:sp>
    </p:spTree>
    <p:extLst>
      <p:ext uri="{BB962C8B-B14F-4D97-AF65-F5344CB8AC3E}">
        <p14:creationId xmlns:p14="http://schemas.microsoft.com/office/powerpoint/2010/main" val="2564294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3746A2-764A-4D90-94E3-AAF40AC978A5}" type="slidenum">
              <a:rPr lang="en-US" smtClean="0"/>
              <a:t>17</a:t>
            </a:fld>
            <a:endParaRPr lang="en-US"/>
          </a:p>
        </p:txBody>
      </p:sp>
    </p:spTree>
    <p:extLst>
      <p:ext uri="{BB962C8B-B14F-4D97-AF65-F5344CB8AC3E}">
        <p14:creationId xmlns:p14="http://schemas.microsoft.com/office/powerpoint/2010/main" val="3931784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3746A2-764A-4D90-94E3-AAF40AC978A5}" type="slidenum">
              <a:rPr lang="en-US" smtClean="0"/>
              <a:t>18</a:t>
            </a:fld>
            <a:endParaRPr lang="en-US"/>
          </a:p>
        </p:txBody>
      </p:sp>
    </p:spTree>
    <p:extLst>
      <p:ext uri="{BB962C8B-B14F-4D97-AF65-F5344CB8AC3E}">
        <p14:creationId xmlns:p14="http://schemas.microsoft.com/office/powerpoint/2010/main" val="1632772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3746A2-764A-4D90-94E3-AAF40AC978A5}" type="slidenum">
              <a:rPr lang="en-US" smtClean="0"/>
              <a:t>19</a:t>
            </a:fld>
            <a:endParaRPr lang="en-US"/>
          </a:p>
        </p:txBody>
      </p:sp>
    </p:spTree>
    <p:extLst>
      <p:ext uri="{BB962C8B-B14F-4D97-AF65-F5344CB8AC3E}">
        <p14:creationId xmlns:p14="http://schemas.microsoft.com/office/powerpoint/2010/main" val="2900021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57600" y="0"/>
            <a:ext cx="3200400" cy="2400300"/>
          </a:xfrm>
        </p:spPr>
      </p:sp>
      <p:sp>
        <p:nvSpPr>
          <p:cNvPr id="3" name="Notes Placeholder 2"/>
          <p:cNvSpPr>
            <a:spLocks noGrp="1"/>
          </p:cNvSpPr>
          <p:nvPr>
            <p:ph type="body" idx="1"/>
          </p:nvPr>
        </p:nvSpPr>
        <p:spPr>
          <a:xfrm>
            <a:off x="-25078" y="304800"/>
            <a:ext cx="6883078" cy="8382000"/>
          </a:xfrm>
        </p:spPr>
        <p:txBody>
          <a:bodyPr/>
          <a:lstStyle/>
          <a:p>
            <a:r>
              <a:rPr lang="en-US" sz="1400" dirty="0" smtClean="0"/>
              <a:t>Ge 4:3 And in the process of time it came to pass</a:t>
            </a:r>
          </a:p>
          <a:p>
            <a:r>
              <a:rPr lang="en-US" sz="1400" dirty="0" smtClean="0"/>
              <a:t> that Cain brought an offering of the </a:t>
            </a:r>
          </a:p>
          <a:p>
            <a:r>
              <a:rPr lang="en-US" sz="1400" dirty="0" smtClean="0"/>
              <a:t>fruit of the ground to the LORD.</a:t>
            </a:r>
          </a:p>
          <a:p>
            <a:r>
              <a:rPr lang="en-US" sz="1400" dirty="0" smtClean="0"/>
              <a:t> 4 Abel also brought of the firstborn of his flock and </a:t>
            </a:r>
          </a:p>
          <a:p>
            <a:r>
              <a:rPr lang="en-US" sz="1400" dirty="0" smtClean="0"/>
              <a:t>of their fat. And the LORD respected Abel </a:t>
            </a:r>
          </a:p>
          <a:p>
            <a:r>
              <a:rPr lang="en-US" sz="1400" dirty="0" smtClean="0"/>
              <a:t>and his offering,  (NKJV)</a:t>
            </a:r>
          </a:p>
          <a:p>
            <a:r>
              <a:rPr lang="en-US" sz="1400" dirty="0" err="1" smtClean="0"/>
              <a:t>Heb</a:t>
            </a:r>
            <a:r>
              <a:rPr lang="en-US" sz="1400" dirty="0" smtClean="0"/>
              <a:t> 11:4 By faith Abel offered to God a </a:t>
            </a:r>
          </a:p>
          <a:p>
            <a:r>
              <a:rPr lang="en-US" sz="1400" dirty="0" smtClean="0"/>
              <a:t>more excellent sacrifice than Cain, </a:t>
            </a:r>
          </a:p>
          <a:p>
            <a:r>
              <a:rPr lang="en-US" sz="1400" dirty="0" smtClean="0"/>
              <a:t>through which he obtained witness that </a:t>
            </a:r>
          </a:p>
          <a:p>
            <a:r>
              <a:rPr lang="en-US" sz="1400" dirty="0" smtClean="0"/>
              <a:t>he was righteous, God testifying of his gifts; and </a:t>
            </a:r>
          </a:p>
          <a:p>
            <a:r>
              <a:rPr lang="en-US" sz="1400" dirty="0" smtClean="0"/>
              <a:t>through it he being dead still speaks.  (NKJV)</a:t>
            </a:r>
          </a:p>
          <a:p>
            <a:endParaRPr lang="en-US" sz="1400" dirty="0" smtClean="0"/>
          </a:p>
          <a:p>
            <a:r>
              <a:rPr lang="en-US" sz="1400" dirty="0" smtClean="0"/>
              <a:t>Mal 1:6 "A son honors his father, And a servant his master. If then I am the Father, Where is My honor? And if I am a Master, Where is My reverence? Says the LORD of hosts To you priests who despise My name. Yet you say, 'In what way have we despised Your name?'</a:t>
            </a:r>
          </a:p>
          <a:p>
            <a:r>
              <a:rPr lang="en-US" sz="1400" dirty="0" smtClean="0"/>
              <a:t> 7 "You offer defiled food on My altar. But say, 'In what way have we defiled You?' By saying, 'The table of the LORD is contemptible.'</a:t>
            </a:r>
          </a:p>
          <a:p>
            <a:r>
              <a:rPr lang="en-US" sz="1400" dirty="0" smtClean="0"/>
              <a:t> 8 And when you offer the blind as a sacrifice, Is it not evil? And when you offer the lame and sick, Is it not evil? Offer it then to your governor! Would he be pleased with you? Would he accept you favorably?" Says the LORD of hosts.</a:t>
            </a:r>
          </a:p>
          <a:p>
            <a:r>
              <a:rPr lang="en-US" sz="1400" dirty="0" smtClean="0"/>
              <a:t> 9 "But now entreat God's favor, That He may be gracious to us. While this is being done by your hands, Will He accept you favorably?" Says the LORD of hosts.</a:t>
            </a:r>
          </a:p>
          <a:p>
            <a:r>
              <a:rPr lang="en-US" sz="1400" dirty="0" smtClean="0"/>
              <a:t> 10 "Who is there even among you who would shut the doors, So that you would not kindle fire on My altar in vain? I have no pleasure in you," Says the LORD of hosts, "Nor will I accept an offering from your hands.</a:t>
            </a:r>
          </a:p>
          <a:p>
            <a:r>
              <a:rPr lang="en-US" sz="1400" dirty="0" smtClean="0"/>
              <a:t> 11 For from the rising of the sun, even to its going down, My name shall be great among the Gentiles; In every place incense shall be offered to My name, And a pure offering; For My name shall be great among the nations," Says the LORD of hosts.</a:t>
            </a:r>
          </a:p>
          <a:p>
            <a:r>
              <a:rPr lang="en-US" sz="1400" dirty="0" smtClean="0"/>
              <a:t> 12 "But you profane it, In that you say, 'The table of the LORD is defiled; And its fruit, its food, is contemptible.'</a:t>
            </a:r>
          </a:p>
          <a:p>
            <a:r>
              <a:rPr lang="en-US" sz="1400" dirty="0" smtClean="0"/>
              <a:t> 13 You also say, 'Oh, what a weariness!' And you sneer at it," Says the LORD of hosts. "And you bring the stolen, the lame, and the sick; Thus you bring an offering! Should I accept this from your hand?" Says the LORD.</a:t>
            </a:r>
          </a:p>
          <a:p>
            <a:r>
              <a:rPr lang="en-US" sz="1400" dirty="0" smtClean="0"/>
              <a:t> 14 "But cursed be the deceiver Who has in his flock a male, And takes a vow, But sacrifices to the Lord what is blemished-For I am a great King," Says the LORD of hosts, "And My name is to be feared among the nations.</a:t>
            </a:r>
          </a:p>
          <a:p>
            <a:r>
              <a:rPr lang="en-US" sz="1400" dirty="0" smtClean="0"/>
              <a:t> (NKJV)</a:t>
            </a:r>
          </a:p>
          <a:p>
            <a:endParaRPr lang="en-US" sz="1400" dirty="0" smtClean="0"/>
          </a:p>
          <a:p>
            <a:endParaRPr lang="en-US" sz="1400" dirty="0" smtClean="0"/>
          </a:p>
          <a:p>
            <a:endParaRPr lang="en-US" sz="1400" dirty="0"/>
          </a:p>
        </p:txBody>
      </p:sp>
      <p:sp>
        <p:nvSpPr>
          <p:cNvPr id="4" name="Slide Number Placeholder 3"/>
          <p:cNvSpPr>
            <a:spLocks noGrp="1"/>
          </p:cNvSpPr>
          <p:nvPr>
            <p:ph type="sldNum" sz="quarter" idx="10"/>
          </p:nvPr>
        </p:nvSpPr>
        <p:spPr/>
        <p:txBody>
          <a:bodyPr/>
          <a:lstStyle/>
          <a:p>
            <a:fld id="{AF3746A2-764A-4D90-94E3-AAF40AC978A5}" type="slidenum">
              <a:rPr lang="en-US" smtClean="0"/>
              <a:t>2</a:t>
            </a:fld>
            <a:endParaRPr lang="en-US"/>
          </a:p>
        </p:txBody>
      </p:sp>
    </p:spTree>
    <p:extLst>
      <p:ext uri="{BB962C8B-B14F-4D97-AF65-F5344CB8AC3E}">
        <p14:creationId xmlns:p14="http://schemas.microsoft.com/office/powerpoint/2010/main" val="3056396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3746A2-764A-4D90-94E3-AAF40AC978A5}" type="slidenum">
              <a:rPr lang="en-US" smtClean="0"/>
              <a:t>20</a:t>
            </a:fld>
            <a:endParaRPr lang="en-US"/>
          </a:p>
        </p:txBody>
      </p:sp>
    </p:spTree>
    <p:extLst>
      <p:ext uri="{BB962C8B-B14F-4D97-AF65-F5344CB8AC3E}">
        <p14:creationId xmlns:p14="http://schemas.microsoft.com/office/powerpoint/2010/main" val="1501320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3746A2-764A-4D90-94E3-AAF40AC978A5}" type="slidenum">
              <a:rPr lang="en-US" smtClean="0"/>
              <a:t>21</a:t>
            </a:fld>
            <a:endParaRPr lang="en-US"/>
          </a:p>
        </p:txBody>
      </p:sp>
    </p:spTree>
    <p:extLst>
      <p:ext uri="{BB962C8B-B14F-4D97-AF65-F5344CB8AC3E}">
        <p14:creationId xmlns:p14="http://schemas.microsoft.com/office/powerpoint/2010/main" val="742851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3746A2-764A-4D90-94E3-AAF40AC978A5}" type="slidenum">
              <a:rPr lang="en-US" smtClean="0"/>
              <a:t>22</a:t>
            </a:fld>
            <a:endParaRPr lang="en-US"/>
          </a:p>
        </p:txBody>
      </p:sp>
    </p:spTree>
    <p:extLst>
      <p:ext uri="{BB962C8B-B14F-4D97-AF65-F5344CB8AC3E}">
        <p14:creationId xmlns:p14="http://schemas.microsoft.com/office/powerpoint/2010/main" val="2286224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3746A2-764A-4D90-94E3-AAF40AC978A5}" type="slidenum">
              <a:rPr lang="en-US" smtClean="0"/>
              <a:t>23</a:t>
            </a:fld>
            <a:endParaRPr lang="en-US"/>
          </a:p>
        </p:txBody>
      </p:sp>
    </p:spTree>
    <p:extLst>
      <p:ext uri="{BB962C8B-B14F-4D97-AF65-F5344CB8AC3E}">
        <p14:creationId xmlns:p14="http://schemas.microsoft.com/office/powerpoint/2010/main" val="2376319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3746A2-764A-4D90-94E3-AAF40AC978A5}" type="slidenum">
              <a:rPr lang="en-US" smtClean="0"/>
              <a:t>24</a:t>
            </a:fld>
            <a:endParaRPr lang="en-US"/>
          </a:p>
        </p:txBody>
      </p:sp>
    </p:spTree>
    <p:extLst>
      <p:ext uri="{BB962C8B-B14F-4D97-AF65-F5344CB8AC3E}">
        <p14:creationId xmlns:p14="http://schemas.microsoft.com/office/powerpoint/2010/main" val="781221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3746A2-764A-4D90-94E3-AAF40AC978A5}" type="slidenum">
              <a:rPr lang="en-US" smtClean="0"/>
              <a:t>25</a:t>
            </a:fld>
            <a:endParaRPr lang="en-US"/>
          </a:p>
        </p:txBody>
      </p:sp>
    </p:spTree>
    <p:extLst>
      <p:ext uri="{BB962C8B-B14F-4D97-AF65-F5344CB8AC3E}">
        <p14:creationId xmlns:p14="http://schemas.microsoft.com/office/powerpoint/2010/main" val="15053218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3746A2-764A-4D90-94E3-AAF40AC978A5}" type="slidenum">
              <a:rPr lang="en-US" smtClean="0"/>
              <a:t>26</a:t>
            </a:fld>
            <a:endParaRPr lang="en-US"/>
          </a:p>
        </p:txBody>
      </p:sp>
    </p:spTree>
    <p:extLst>
      <p:ext uri="{BB962C8B-B14F-4D97-AF65-F5344CB8AC3E}">
        <p14:creationId xmlns:p14="http://schemas.microsoft.com/office/powerpoint/2010/main" val="28145084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3746A2-764A-4D90-94E3-AAF40AC978A5}" type="slidenum">
              <a:rPr lang="en-US" smtClean="0"/>
              <a:t>27</a:t>
            </a:fld>
            <a:endParaRPr lang="en-US"/>
          </a:p>
        </p:txBody>
      </p:sp>
    </p:spTree>
    <p:extLst>
      <p:ext uri="{BB962C8B-B14F-4D97-AF65-F5344CB8AC3E}">
        <p14:creationId xmlns:p14="http://schemas.microsoft.com/office/powerpoint/2010/main" val="28641544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3746A2-764A-4D90-94E3-AAF40AC978A5}" type="slidenum">
              <a:rPr lang="en-US" smtClean="0"/>
              <a:t>28</a:t>
            </a:fld>
            <a:endParaRPr lang="en-US"/>
          </a:p>
        </p:txBody>
      </p:sp>
    </p:spTree>
    <p:extLst>
      <p:ext uri="{BB962C8B-B14F-4D97-AF65-F5344CB8AC3E}">
        <p14:creationId xmlns:p14="http://schemas.microsoft.com/office/powerpoint/2010/main" val="11894697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3746A2-764A-4D90-94E3-AAF40AC978A5}" type="slidenum">
              <a:rPr lang="en-US" smtClean="0"/>
              <a:t>29</a:t>
            </a:fld>
            <a:endParaRPr lang="en-US"/>
          </a:p>
        </p:txBody>
      </p:sp>
    </p:spTree>
    <p:extLst>
      <p:ext uri="{BB962C8B-B14F-4D97-AF65-F5344CB8AC3E}">
        <p14:creationId xmlns:p14="http://schemas.microsoft.com/office/powerpoint/2010/main" val="2770866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16400" y="0"/>
            <a:ext cx="2641600" cy="1981200"/>
          </a:xfrm>
        </p:spPr>
      </p:sp>
      <p:sp>
        <p:nvSpPr>
          <p:cNvPr id="3" name="Notes Placeholder 2"/>
          <p:cNvSpPr>
            <a:spLocks noGrp="1"/>
          </p:cNvSpPr>
          <p:nvPr>
            <p:ph type="body" idx="1"/>
          </p:nvPr>
        </p:nvSpPr>
        <p:spPr>
          <a:xfrm>
            <a:off x="0" y="228600"/>
            <a:ext cx="6858000" cy="8229600"/>
          </a:xfrm>
        </p:spPr>
        <p:txBody>
          <a:bodyPr/>
          <a:lstStyle/>
          <a:p>
            <a:r>
              <a:rPr lang="en-US" sz="1400" dirty="0" smtClean="0"/>
              <a:t>Ps 107:22 Let them sacrifice the sacrifices of </a:t>
            </a:r>
          </a:p>
          <a:p>
            <a:r>
              <a:rPr lang="en-US" sz="1400" dirty="0" smtClean="0"/>
              <a:t>thanksgiving, And declare His works with rejoicing.</a:t>
            </a:r>
          </a:p>
          <a:p>
            <a:endParaRPr lang="en-US" sz="1400" dirty="0" smtClean="0"/>
          </a:p>
          <a:p>
            <a:r>
              <a:rPr lang="en-US" sz="1400" dirty="0" smtClean="0"/>
              <a:t>Ps 116:17 I will offer to You the sacrifice of thanksgiving, </a:t>
            </a:r>
          </a:p>
          <a:p>
            <a:r>
              <a:rPr lang="en-US" sz="1400" dirty="0" smtClean="0"/>
              <a:t>And will call upon the name of the LORD.  (NKJV)</a:t>
            </a:r>
          </a:p>
          <a:p>
            <a:endParaRPr lang="en-US" sz="1400" dirty="0" smtClean="0"/>
          </a:p>
          <a:p>
            <a:r>
              <a:rPr lang="en-US" sz="1400" dirty="0" err="1" smtClean="0"/>
              <a:t>Jer</a:t>
            </a:r>
            <a:r>
              <a:rPr lang="en-US" sz="1400" dirty="0" smtClean="0"/>
              <a:t> 17:26 "And they shall come from the cities of Judah </a:t>
            </a:r>
          </a:p>
          <a:p>
            <a:r>
              <a:rPr lang="en-US" sz="1400" dirty="0" smtClean="0"/>
              <a:t>and from the places around Jerusalem, </a:t>
            </a:r>
          </a:p>
          <a:p>
            <a:r>
              <a:rPr lang="en-US" sz="1400" dirty="0" smtClean="0"/>
              <a:t>from the land of Benjamin and from the lowland, from the mountains and from the South, </a:t>
            </a:r>
          </a:p>
          <a:p>
            <a:r>
              <a:rPr lang="en-US" sz="1400" dirty="0" smtClean="0"/>
              <a:t>bringing burnt offerings and sacrifices, grain offerings and incense, </a:t>
            </a:r>
          </a:p>
          <a:p>
            <a:r>
              <a:rPr lang="en-US" sz="1600" b="1" dirty="0" smtClean="0"/>
              <a:t>bringing sacrifices of praise to the house of the LORD.</a:t>
            </a:r>
            <a:r>
              <a:rPr lang="en-US" sz="1400" dirty="0" smtClean="0"/>
              <a:t> (NKJV)</a:t>
            </a:r>
          </a:p>
          <a:p>
            <a:endParaRPr lang="en-US" sz="1400" dirty="0" smtClean="0"/>
          </a:p>
          <a:p>
            <a:r>
              <a:rPr lang="en-US" sz="1400" dirty="0" err="1" smtClean="0"/>
              <a:t>Jer</a:t>
            </a:r>
            <a:r>
              <a:rPr lang="en-US" sz="1400" dirty="0" smtClean="0"/>
              <a:t> 33:11 </a:t>
            </a:r>
            <a:r>
              <a:rPr lang="en-US" sz="1400" b="1" dirty="0" smtClean="0"/>
              <a:t>'the voice of joy and the voice of gladness</a:t>
            </a:r>
            <a:r>
              <a:rPr lang="en-US" sz="1400" dirty="0" smtClean="0"/>
              <a:t>, </a:t>
            </a:r>
          </a:p>
          <a:p>
            <a:r>
              <a:rPr lang="en-US" sz="1400" dirty="0" smtClean="0"/>
              <a:t>the voice of the </a:t>
            </a:r>
            <a:r>
              <a:rPr lang="en-US" sz="1400" u="sng" dirty="0" smtClean="0"/>
              <a:t>bridegroom</a:t>
            </a:r>
            <a:r>
              <a:rPr lang="en-US" sz="1400" dirty="0" smtClean="0"/>
              <a:t> and the voice of the </a:t>
            </a:r>
            <a:r>
              <a:rPr lang="en-US" sz="1400" u="sng" dirty="0" smtClean="0"/>
              <a:t>bride</a:t>
            </a:r>
            <a:r>
              <a:rPr lang="en-US" sz="1400" dirty="0" smtClean="0"/>
              <a:t>, </a:t>
            </a:r>
          </a:p>
          <a:p>
            <a:r>
              <a:rPr lang="en-US" sz="1400" dirty="0" smtClean="0"/>
              <a:t>the voice of those who will say: </a:t>
            </a:r>
          </a:p>
          <a:p>
            <a:r>
              <a:rPr lang="en-US" sz="1600" b="1" dirty="0" smtClean="0"/>
              <a:t>"Praise the LORD of hosts, For the LORD is  good, For His mercy endures forever</a:t>
            </a:r>
            <a:r>
              <a:rPr lang="en-US" sz="1400" dirty="0" smtClean="0"/>
              <a:t>" -and of those who will bring </a:t>
            </a:r>
            <a:r>
              <a:rPr lang="en-US" sz="1600" b="1" dirty="0" smtClean="0"/>
              <a:t>the sacrifice of praise into the house of the LORD</a:t>
            </a:r>
            <a:r>
              <a:rPr lang="en-US" sz="1400" dirty="0" smtClean="0"/>
              <a:t>. For I will cause the captives of the land to return as at the first,' says the LORD.</a:t>
            </a:r>
          </a:p>
          <a:p>
            <a:r>
              <a:rPr lang="en-US" sz="1400" dirty="0" smtClean="0"/>
              <a:t> </a:t>
            </a:r>
          </a:p>
          <a:p>
            <a:r>
              <a:rPr lang="en-US" sz="1400" dirty="0" err="1" smtClean="0"/>
              <a:t>Heb</a:t>
            </a:r>
            <a:r>
              <a:rPr lang="en-US" sz="1400" dirty="0" smtClean="0"/>
              <a:t> 13:12 Therefore Jesus also, that He might sanctify the people with His own blood, suffered outside the gate.</a:t>
            </a:r>
          </a:p>
          <a:p>
            <a:r>
              <a:rPr lang="en-US" sz="1400" dirty="0" smtClean="0"/>
              <a:t> 13 Therefore </a:t>
            </a:r>
            <a:r>
              <a:rPr lang="en-US" sz="1800" b="1" dirty="0" smtClean="0"/>
              <a:t>let us go forth to Him</a:t>
            </a:r>
            <a:r>
              <a:rPr lang="en-US" sz="1400" dirty="0" smtClean="0"/>
              <a:t>, </a:t>
            </a:r>
          </a:p>
          <a:p>
            <a:r>
              <a:rPr lang="en-US" sz="1400" dirty="0" smtClean="0"/>
              <a:t>outside the camp, </a:t>
            </a:r>
          </a:p>
          <a:p>
            <a:r>
              <a:rPr lang="en-US" sz="1400" dirty="0" smtClean="0"/>
              <a:t>bearing His reproach.</a:t>
            </a:r>
          </a:p>
          <a:p>
            <a:r>
              <a:rPr lang="en-US" sz="1400" dirty="0" smtClean="0"/>
              <a:t> 14 For here we have no continuing city, but we seek the one to come.</a:t>
            </a:r>
          </a:p>
          <a:p>
            <a:r>
              <a:rPr lang="en-US" sz="1400" dirty="0" smtClean="0"/>
              <a:t> 15 Therefore by Him </a:t>
            </a:r>
            <a:r>
              <a:rPr lang="en-US" sz="1600" b="1" dirty="0" smtClean="0"/>
              <a:t>let us continually offer the sacrifice of praise to God</a:t>
            </a:r>
            <a:r>
              <a:rPr lang="en-US" sz="1400" dirty="0" smtClean="0"/>
              <a:t>, that is, </a:t>
            </a:r>
            <a:r>
              <a:rPr lang="en-US" sz="1600" b="1" dirty="0" smtClean="0"/>
              <a:t>the fruit of our lips, giving thanks to His name</a:t>
            </a:r>
            <a:r>
              <a:rPr lang="en-US" sz="1400" dirty="0" smtClean="0"/>
              <a:t>.</a:t>
            </a:r>
          </a:p>
          <a:p>
            <a:r>
              <a:rPr lang="en-US" sz="1400" dirty="0" smtClean="0"/>
              <a:t> 16 But do not forget to do good and to share</a:t>
            </a:r>
            <a:r>
              <a:rPr lang="en-US" sz="1600" b="1" dirty="0" smtClean="0"/>
              <a:t>, </a:t>
            </a:r>
          </a:p>
          <a:p>
            <a:r>
              <a:rPr lang="en-US" sz="1600" b="1" dirty="0" smtClean="0"/>
              <a:t>for with such sacrifices God is well pleased. </a:t>
            </a:r>
            <a:r>
              <a:rPr lang="en-US" sz="1400" dirty="0" smtClean="0"/>
              <a:t> (NKJV)</a:t>
            </a:r>
          </a:p>
          <a:p>
            <a:endParaRPr lang="en-US" sz="1400" dirty="0" smtClean="0"/>
          </a:p>
          <a:p>
            <a:endParaRPr lang="en-US" sz="1400" dirty="0"/>
          </a:p>
        </p:txBody>
      </p:sp>
      <p:sp>
        <p:nvSpPr>
          <p:cNvPr id="4" name="Slide Number Placeholder 3"/>
          <p:cNvSpPr>
            <a:spLocks noGrp="1"/>
          </p:cNvSpPr>
          <p:nvPr>
            <p:ph type="sldNum" sz="quarter" idx="10"/>
          </p:nvPr>
        </p:nvSpPr>
        <p:spPr/>
        <p:txBody>
          <a:bodyPr/>
          <a:lstStyle/>
          <a:p>
            <a:fld id="{AF3746A2-764A-4D90-94E3-AAF40AC978A5}" type="slidenum">
              <a:rPr lang="en-US" smtClean="0"/>
              <a:t>3</a:t>
            </a:fld>
            <a:endParaRPr lang="en-US"/>
          </a:p>
        </p:txBody>
      </p:sp>
    </p:spTree>
    <p:extLst>
      <p:ext uri="{BB962C8B-B14F-4D97-AF65-F5344CB8AC3E}">
        <p14:creationId xmlns:p14="http://schemas.microsoft.com/office/powerpoint/2010/main" val="39492811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3746A2-764A-4D90-94E3-AAF40AC978A5}" type="slidenum">
              <a:rPr lang="en-US" smtClean="0"/>
              <a:t>30</a:t>
            </a:fld>
            <a:endParaRPr lang="en-US"/>
          </a:p>
        </p:txBody>
      </p:sp>
    </p:spTree>
    <p:extLst>
      <p:ext uri="{BB962C8B-B14F-4D97-AF65-F5344CB8AC3E}">
        <p14:creationId xmlns:p14="http://schemas.microsoft.com/office/powerpoint/2010/main" val="24298624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3746A2-764A-4D90-94E3-AAF40AC978A5}" type="slidenum">
              <a:rPr lang="en-US" smtClean="0"/>
              <a:t>31</a:t>
            </a:fld>
            <a:endParaRPr lang="en-US"/>
          </a:p>
        </p:txBody>
      </p:sp>
    </p:spTree>
    <p:extLst>
      <p:ext uri="{BB962C8B-B14F-4D97-AF65-F5344CB8AC3E}">
        <p14:creationId xmlns:p14="http://schemas.microsoft.com/office/powerpoint/2010/main" val="14136389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3746A2-764A-4D90-94E3-AAF40AC978A5}" type="slidenum">
              <a:rPr lang="en-US" smtClean="0"/>
              <a:t>32</a:t>
            </a:fld>
            <a:endParaRPr lang="en-US"/>
          </a:p>
        </p:txBody>
      </p:sp>
    </p:spTree>
    <p:extLst>
      <p:ext uri="{BB962C8B-B14F-4D97-AF65-F5344CB8AC3E}">
        <p14:creationId xmlns:p14="http://schemas.microsoft.com/office/powerpoint/2010/main" val="4285588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3746A2-764A-4D90-94E3-AAF40AC978A5}" type="slidenum">
              <a:rPr lang="en-US" smtClean="0"/>
              <a:t>33</a:t>
            </a:fld>
            <a:endParaRPr lang="en-US"/>
          </a:p>
        </p:txBody>
      </p:sp>
    </p:spTree>
    <p:extLst>
      <p:ext uri="{BB962C8B-B14F-4D97-AF65-F5344CB8AC3E}">
        <p14:creationId xmlns:p14="http://schemas.microsoft.com/office/powerpoint/2010/main" val="5758721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3746A2-764A-4D90-94E3-AAF40AC978A5}" type="slidenum">
              <a:rPr lang="en-US" smtClean="0"/>
              <a:t>34</a:t>
            </a:fld>
            <a:endParaRPr lang="en-US"/>
          </a:p>
        </p:txBody>
      </p:sp>
    </p:spTree>
    <p:extLst>
      <p:ext uri="{BB962C8B-B14F-4D97-AF65-F5344CB8AC3E}">
        <p14:creationId xmlns:p14="http://schemas.microsoft.com/office/powerpoint/2010/main" val="22483171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3746A2-764A-4D90-94E3-AAF40AC978A5}" type="slidenum">
              <a:rPr lang="en-US" smtClean="0"/>
              <a:t>35</a:t>
            </a:fld>
            <a:endParaRPr lang="en-US"/>
          </a:p>
        </p:txBody>
      </p:sp>
    </p:spTree>
    <p:extLst>
      <p:ext uri="{BB962C8B-B14F-4D97-AF65-F5344CB8AC3E}">
        <p14:creationId xmlns:p14="http://schemas.microsoft.com/office/powerpoint/2010/main" val="39569514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3746A2-764A-4D90-94E3-AAF40AC978A5}" type="slidenum">
              <a:rPr lang="en-US" smtClean="0"/>
              <a:t>36</a:t>
            </a:fld>
            <a:endParaRPr lang="en-US"/>
          </a:p>
        </p:txBody>
      </p:sp>
    </p:spTree>
    <p:extLst>
      <p:ext uri="{BB962C8B-B14F-4D97-AF65-F5344CB8AC3E}">
        <p14:creationId xmlns:p14="http://schemas.microsoft.com/office/powerpoint/2010/main" val="3631908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3746A2-764A-4D90-94E3-AAF40AC978A5}" type="slidenum">
              <a:rPr lang="en-US" smtClean="0"/>
              <a:t>4</a:t>
            </a:fld>
            <a:endParaRPr lang="en-US"/>
          </a:p>
        </p:txBody>
      </p:sp>
    </p:spTree>
    <p:extLst>
      <p:ext uri="{BB962C8B-B14F-4D97-AF65-F5344CB8AC3E}">
        <p14:creationId xmlns:p14="http://schemas.microsoft.com/office/powerpoint/2010/main" val="963201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3746A2-764A-4D90-94E3-AAF40AC978A5}" type="slidenum">
              <a:rPr lang="en-US" smtClean="0"/>
              <a:t>5</a:t>
            </a:fld>
            <a:endParaRPr lang="en-US"/>
          </a:p>
        </p:txBody>
      </p:sp>
    </p:spTree>
    <p:extLst>
      <p:ext uri="{BB962C8B-B14F-4D97-AF65-F5344CB8AC3E}">
        <p14:creationId xmlns:p14="http://schemas.microsoft.com/office/powerpoint/2010/main" val="3637339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71800" y="34925"/>
            <a:ext cx="3889375" cy="2917825"/>
          </a:xfrm>
        </p:spPr>
      </p:sp>
      <p:sp>
        <p:nvSpPr>
          <p:cNvPr id="3" name="Notes Placeholder 2"/>
          <p:cNvSpPr>
            <a:spLocks noGrp="1"/>
          </p:cNvSpPr>
          <p:nvPr>
            <p:ph type="body" idx="1"/>
          </p:nvPr>
        </p:nvSpPr>
        <p:spPr>
          <a:xfrm>
            <a:off x="-32796" y="2971800"/>
            <a:ext cx="6890795" cy="5562600"/>
          </a:xfrm>
        </p:spPr>
        <p:txBody>
          <a:bodyPr/>
          <a:lstStyle/>
          <a:p>
            <a:r>
              <a:rPr lang="en-US" sz="1600" dirty="0" smtClean="0"/>
              <a:t>Mal 1:11 For from the rising of the sun, even to its going down, </a:t>
            </a:r>
          </a:p>
          <a:p>
            <a:r>
              <a:rPr lang="en-US" sz="1800" b="1" dirty="0" smtClean="0"/>
              <a:t>My name shall be great among the Gentiles; </a:t>
            </a:r>
          </a:p>
          <a:p>
            <a:r>
              <a:rPr lang="en-US" sz="1600" dirty="0" smtClean="0"/>
              <a:t>In every place incense shall be offered to My name, And a pure offering; </a:t>
            </a:r>
          </a:p>
          <a:p>
            <a:r>
              <a:rPr lang="en-US" sz="1600" b="1" dirty="0" smtClean="0"/>
              <a:t>For My name shall be great among the nations," Says the LORD of hosts.</a:t>
            </a:r>
          </a:p>
          <a:p>
            <a:r>
              <a:rPr lang="en-US" sz="1600" dirty="0" smtClean="0"/>
              <a:t> 12 "But you profane it, In that you say, 'The table of the LORD is defiled; </a:t>
            </a:r>
          </a:p>
          <a:p>
            <a:r>
              <a:rPr lang="en-US" sz="1600" dirty="0" smtClean="0"/>
              <a:t>And its fruit, its food, is contemptible.'</a:t>
            </a:r>
          </a:p>
          <a:p>
            <a:r>
              <a:rPr lang="en-US" sz="1600" dirty="0" smtClean="0"/>
              <a:t> 13 You also say, 'Oh, what a weariness!' </a:t>
            </a:r>
          </a:p>
          <a:p>
            <a:r>
              <a:rPr lang="en-US" sz="1600" dirty="0" smtClean="0"/>
              <a:t>And you sneer at it," Says the LORD of hosts. </a:t>
            </a:r>
          </a:p>
          <a:p>
            <a:r>
              <a:rPr lang="en-US" sz="1600" dirty="0" smtClean="0"/>
              <a:t>"And you bring the stolen, the lame, and the sick; </a:t>
            </a:r>
          </a:p>
          <a:p>
            <a:r>
              <a:rPr lang="en-US" sz="1600" dirty="0" smtClean="0"/>
              <a:t>Thus you bring an offering! Should I accept this from your hand?" Says the LORD.</a:t>
            </a:r>
          </a:p>
          <a:p>
            <a:r>
              <a:rPr lang="en-US" sz="1600" dirty="0" smtClean="0"/>
              <a:t> 14 "But cursed be the deceiver </a:t>
            </a:r>
          </a:p>
          <a:p>
            <a:r>
              <a:rPr lang="en-US" sz="1600" dirty="0" smtClean="0"/>
              <a:t>Who has in his flock a male, And takes a vow, </a:t>
            </a:r>
          </a:p>
          <a:p>
            <a:r>
              <a:rPr lang="en-US" sz="1600" dirty="0" smtClean="0"/>
              <a:t>But sacrifices to the Lord what is blemished-</a:t>
            </a:r>
          </a:p>
          <a:p>
            <a:r>
              <a:rPr lang="en-US" sz="1600" dirty="0" smtClean="0"/>
              <a:t>For I am a great King," Says the LORD of hosts, </a:t>
            </a:r>
          </a:p>
          <a:p>
            <a:r>
              <a:rPr lang="en-US" sz="1600" dirty="0" smtClean="0"/>
              <a:t>"And My name is to be feared among the nations. (NKJV)</a:t>
            </a:r>
          </a:p>
          <a:p>
            <a:endParaRPr lang="en-US" sz="1600" dirty="0" smtClean="0"/>
          </a:p>
          <a:p>
            <a:r>
              <a:rPr lang="en-US" sz="1600" dirty="0" smtClean="0"/>
              <a:t>Re 15:4 Who shall not fear You, O Lord, and glorify Your name? </a:t>
            </a:r>
          </a:p>
          <a:p>
            <a:r>
              <a:rPr lang="en-US" sz="1600" dirty="0" smtClean="0"/>
              <a:t>For You alone are holy. </a:t>
            </a:r>
          </a:p>
          <a:p>
            <a:r>
              <a:rPr lang="en-US" sz="1600" dirty="0" smtClean="0"/>
              <a:t>For all nations shall come and worship before You, </a:t>
            </a:r>
          </a:p>
          <a:p>
            <a:r>
              <a:rPr lang="en-US" sz="1600" dirty="0" smtClean="0"/>
              <a:t>For Your judgments have been manifested." (NKJV)</a:t>
            </a:r>
          </a:p>
          <a:p>
            <a:endParaRPr lang="en-US" sz="1600" dirty="0" smtClean="0"/>
          </a:p>
          <a:p>
            <a:endParaRPr lang="en-US" sz="1600" dirty="0"/>
          </a:p>
        </p:txBody>
      </p:sp>
      <p:sp>
        <p:nvSpPr>
          <p:cNvPr id="4" name="Slide Number Placeholder 3"/>
          <p:cNvSpPr>
            <a:spLocks noGrp="1"/>
          </p:cNvSpPr>
          <p:nvPr>
            <p:ph type="sldNum" sz="quarter" idx="10"/>
          </p:nvPr>
        </p:nvSpPr>
        <p:spPr/>
        <p:txBody>
          <a:bodyPr/>
          <a:lstStyle/>
          <a:p>
            <a:fld id="{AF3746A2-764A-4D90-94E3-AAF40AC978A5}" type="slidenum">
              <a:rPr lang="en-US" smtClean="0"/>
              <a:t>6</a:t>
            </a:fld>
            <a:endParaRPr lang="en-US"/>
          </a:p>
        </p:txBody>
      </p:sp>
    </p:spTree>
    <p:extLst>
      <p:ext uri="{BB962C8B-B14F-4D97-AF65-F5344CB8AC3E}">
        <p14:creationId xmlns:p14="http://schemas.microsoft.com/office/powerpoint/2010/main" val="3313071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3746A2-764A-4D90-94E3-AAF40AC978A5}" type="slidenum">
              <a:rPr lang="en-US" smtClean="0"/>
              <a:t>7</a:t>
            </a:fld>
            <a:endParaRPr lang="en-US"/>
          </a:p>
        </p:txBody>
      </p:sp>
    </p:spTree>
    <p:extLst>
      <p:ext uri="{BB962C8B-B14F-4D97-AF65-F5344CB8AC3E}">
        <p14:creationId xmlns:p14="http://schemas.microsoft.com/office/powerpoint/2010/main" val="397455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3746A2-764A-4D90-94E3-AAF40AC978A5}" type="slidenum">
              <a:rPr lang="en-US" smtClean="0"/>
              <a:t>8</a:t>
            </a:fld>
            <a:endParaRPr lang="en-US"/>
          </a:p>
        </p:txBody>
      </p:sp>
    </p:spTree>
    <p:extLst>
      <p:ext uri="{BB962C8B-B14F-4D97-AF65-F5344CB8AC3E}">
        <p14:creationId xmlns:p14="http://schemas.microsoft.com/office/powerpoint/2010/main" val="1544967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3746A2-764A-4D90-94E3-AAF40AC978A5}" type="slidenum">
              <a:rPr lang="en-US" smtClean="0"/>
              <a:t>9</a:t>
            </a:fld>
            <a:endParaRPr lang="en-US"/>
          </a:p>
        </p:txBody>
      </p:sp>
    </p:spTree>
    <p:extLst>
      <p:ext uri="{BB962C8B-B14F-4D97-AF65-F5344CB8AC3E}">
        <p14:creationId xmlns:p14="http://schemas.microsoft.com/office/powerpoint/2010/main" val="1455144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9C150C3-A313-4A54-9185-15F2031DA2C2}" type="slidenum">
              <a:rPr lang="en-US" altLang="en-US"/>
              <a:pPr/>
              <a:t>‹#›</a:t>
            </a:fld>
            <a:endParaRPr lang="en-US" altLang="en-US"/>
          </a:p>
        </p:txBody>
      </p:sp>
    </p:spTree>
    <p:extLst>
      <p:ext uri="{BB962C8B-B14F-4D97-AF65-F5344CB8AC3E}">
        <p14:creationId xmlns:p14="http://schemas.microsoft.com/office/powerpoint/2010/main" val="3422137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1A2A5AF-8C00-4430-AFD1-5ED8759A23ED}" type="slidenum">
              <a:rPr lang="en-US" altLang="en-US"/>
              <a:pPr/>
              <a:t>‹#›</a:t>
            </a:fld>
            <a:endParaRPr lang="en-US" altLang="en-US"/>
          </a:p>
        </p:txBody>
      </p:sp>
    </p:spTree>
    <p:extLst>
      <p:ext uri="{BB962C8B-B14F-4D97-AF65-F5344CB8AC3E}">
        <p14:creationId xmlns:p14="http://schemas.microsoft.com/office/powerpoint/2010/main" val="3573555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313AFE5-4E15-488C-B1A7-6C9733A5AA51}" type="slidenum">
              <a:rPr lang="en-US" altLang="en-US"/>
              <a:pPr/>
              <a:t>‹#›</a:t>
            </a:fld>
            <a:endParaRPr lang="en-US" altLang="en-US"/>
          </a:p>
        </p:txBody>
      </p:sp>
    </p:spTree>
    <p:extLst>
      <p:ext uri="{BB962C8B-B14F-4D97-AF65-F5344CB8AC3E}">
        <p14:creationId xmlns:p14="http://schemas.microsoft.com/office/powerpoint/2010/main" val="3505776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9394" name="Group 2"/>
          <p:cNvGrpSpPr>
            <a:grpSpLocks/>
          </p:cNvGrpSpPr>
          <p:nvPr/>
        </p:nvGrpSpPr>
        <p:grpSpPr bwMode="auto">
          <a:xfrm>
            <a:off x="0" y="0"/>
            <a:ext cx="9159875" cy="6858000"/>
            <a:chOff x="0" y="0"/>
            <a:chExt cx="5770" cy="4320"/>
          </a:xfrm>
        </p:grpSpPr>
        <p:sp>
          <p:nvSpPr>
            <p:cNvPr id="5939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39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39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398"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39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5"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6"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1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1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1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1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1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endParaRPr lang="en-US"/>
            </a:p>
          </p:txBody>
        </p:sp>
        <p:sp>
          <p:nvSpPr>
            <p:cNvPr id="59415"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grpSp>
      <p:sp>
        <p:nvSpPr>
          <p:cNvPr id="59416" name="Rectangle 24"/>
          <p:cNvSpPr>
            <a:spLocks noGrp="1" noChangeArrowheads="1"/>
          </p:cNvSpPr>
          <p:nvPr>
            <p:ph type="ctrTitle" sz="quarter"/>
          </p:nvPr>
        </p:nvSpPr>
        <p:spPr>
          <a:xfrm>
            <a:off x="685800" y="1600200"/>
            <a:ext cx="7772400" cy="1828800"/>
          </a:xfrm>
        </p:spPr>
        <p:txBody>
          <a:bodyPr/>
          <a:lstStyle>
            <a:lvl1pPr>
              <a:defRPr sz="4800"/>
            </a:lvl1pPr>
          </a:lstStyle>
          <a:p>
            <a:pPr lvl="0"/>
            <a:r>
              <a:rPr lang="en-US" altLang="en-US" noProof="0" smtClean="0"/>
              <a:t>Click to edit Master title style</a:t>
            </a:r>
          </a:p>
        </p:txBody>
      </p:sp>
      <p:sp>
        <p:nvSpPr>
          <p:cNvPr id="59417"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59418" name="Rectangle 26"/>
          <p:cNvSpPr>
            <a:spLocks noGrp="1" noChangeArrowheads="1"/>
          </p:cNvSpPr>
          <p:nvPr>
            <p:ph type="dt" sz="quarter" idx="2"/>
          </p:nvPr>
        </p:nvSpPr>
        <p:spPr>
          <a:xfrm>
            <a:off x="457200" y="6243638"/>
            <a:ext cx="2133600" cy="457200"/>
          </a:xfrm>
        </p:spPr>
        <p:txBody>
          <a:bodyPr/>
          <a:lstStyle>
            <a:lvl1pPr>
              <a:defRPr/>
            </a:lvl1pPr>
          </a:lstStyle>
          <a:p>
            <a:endParaRPr lang="en-US" altLang="en-US"/>
          </a:p>
        </p:txBody>
      </p:sp>
      <p:sp>
        <p:nvSpPr>
          <p:cNvPr id="59419" name="Rectangle 27"/>
          <p:cNvSpPr>
            <a:spLocks noGrp="1" noChangeArrowheads="1"/>
          </p:cNvSpPr>
          <p:nvPr>
            <p:ph type="ftr" sz="quarter" idx="3"/>
          </p:nvPr>
        </p:nvSpPr>
        <p:spPr/>
        <p:txBody>
          <a:bodyPr/>
          <a:lstStyle>
            <a:lvl1pPr>
              <a:defRPr/>
            </a:lvl1pPr>
          </a:lstStyle>
          <a:p>
            <a:endParaRPr lang="en-US" altLang="en-US"/>
          </a:p>
        </p:txBody>
      </p:sp>
      <p:sp>
        <p:nvSpPr>
          <p:cNvPr id="59420" name="Rectangle 28"/>
          <p:cNvSpPr>
            <a:spLocks noGrp="1" noChangeArrowheads="1"/>
          </p:cNvSpPr>
          <p:nvPr>
            <p:ph type="sldNum" sz="quarter" idx="4"/>
          </p:nvPr>
        </p:nvSpPr>
        <p:spPr/>
        <p:txBody>
          <a:bodyPr/>
          <a:lstStyle>
            <a:lvl1pPr>
              <a:defRPr/>
            </a:lvl1pPr>
          </a:lstStyle>
          <a:p>
            <a:fld id="{CD3ACAA4-9137-409E-9CF5-8E7DA4E03B8B}" type="slidenum">
              <a:rPr lang="en-US"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5582BCFC-0B67-46C8-B4B7-BB7DE68A4BDA}" type="slidenum">
              <a:rPr lang="en-US" altLang="en-US"/>
              <a:pPr/>
              <a:t>‹#›</a:t>
            </a:fld>
            <a:endParaRPr lang="en-US" altLang="en-US"/>
          </a:p>
        </p:txBody>
      </p:sp>
      <p:sp>
        <p:nvSpPr>
          <p:cNvPr id="6" name="Date Placeholder 5"/>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619157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C5B8B259-512B-45D3-90F5-E6421109920F}" type="slidenum">
              <a:rPr lang="en-US" altLang="en-US"/>
              <a:pPr/>
              <a:t>‹#›</a:t>
            </a:fld>
            <a:endParaRPr lang="en-US" altLang="en-US"/>
          </a:p>
        </p:txBody>
      </p:sp>
      <p:sp>
        <p:nvSpPr>
          <p:cNvPr id="6" name="Date Placeholder 5"/>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3726517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D93C4851-3073-462F-B91E-A633C37BA6C1}" type="slidenum">
              <a:rPr lang="en-US" altLang="en-US"/>
              <a:pPr/>
              <a:t>‹#›</a:t>
            </a:fld>
            <a:endParaRPr lang="en-US" altLang="en-US"/>
          </a:p>
        </p:txBody>
      </p:sp>
      <p:sp>
        <p:nvSpPr>
          <p:cNvPr id="7" name="Date Placeholder 6"/>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1495354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ltLang="en-US"/>
          </a:p>
        </p:txBody>
      </p:sp>
      <p:sp>
        <p:nvSpPr>
          <p:cNvPr id="8" name="Slide Number Placeholder 7"/>
          <p:cNvSpPr>
            <a:spLocks noGrp="1"/>
          </p:cNvSpPr>
          <p:nvPr>
            <p:ph type="sldNum" sz="quarter" idx="11"/>
          </p:nvPr>
        </p:nvSpPr>
        <p:spPr/>
        <p:txBody>
          <a:bodyPr/>
          <a:lstStyle>
            <a:lvl1pPr>
              <a:defRPr/>
            </a:lvl1pPr>
          </a:lstStyle>
          <a:p>
            <a:fld id="{873D4E7B-8534-43F4-8778-ED43502A5504}" type="slidenum">
              <a:rPr lang="en-US" altLang="en-US"/>
              <a:pPr/>
              <a:t>‹#›</a:t>
            </a:fld>
            <a:endParaRPr lang="en-US" altLang="en-US"/>
          </a:p>
        </p:txBody>
      </p:sp>
      <p:sp>
        <p:nvSpPr>
          <p:cNvPr id="9" name="Date Placeholder 8"/>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811556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ltLang="en-US"/>
          </a:p>
        </p:txBody>
      </p:sp>
      <p:sp>
        <p:nvSpPr>
          <p:cNvPr id="4" name="Slide Number Placeholder 3"/>
          <p:cNvSpPr>
            <a:spLocks noGrp="1"/>
          </p:cNvSpPr>
          <p:nvPr>
            <p:ph type="sldNum" sz="quarter" idx="11"/>
          </p:nvPr>
        </p:nvSpPr>
        <p:spPr/>
        <p:txBody>
          <a:bodyPr/>
          <a:lstStyle>
            <a:lvl1pPr>
              <a:defRPr/>
            </a:lvl1pPr>
          </a:lstStyle>
          <a:p>
            <a:fld id="{AAAB3377-F712-4233-A4A6-53D8B9144483}" type="slidenum">
              <a:rPr lang="en-US" altLang="en-US"/>
              <a:pPr/>
              <a:t>‹#›</a:t>
            </a:fld>
            <a:endParaRPr lang="en-US" altLang="en-US"/>
          </a:p>
        </p:txBody>
      </p:sp>
      <p:sp>
        <p:nvSpPr>
          <p:cNvPr id="5" name="Date Placeholder 4"/>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30964554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a:p>
        </p:txBody>
      </p:sp>
      <p:sp>
        <p:nvSpPr>
          <p:cNvPr id="3" name="Slide Number Placeholder 2"/>
          <p:cNvSpPr>
            <a:spLocks noGrp="1"/>
          </p:cNvSpPr>
          <p:nvPr>
            <p:ph type="sldNum" sz="quarter" idx="11"/>
          </p:nvPr>
        </p:nvSpPr>
        <p:spPr/>
        <p:txBody>
          <a:bodyPr/>
          <a:lstStyle>
            <a:lvl1pPr>
              <a:defRPr/>
            </a:lvl1pPr>
          </a:lstStyle>
          <a:p>
            <a:fld id="{03BD780A-6C67-4841-A2C4-9DA6B59EA41E}" type="slidenum">
              <a:rPr lang="en-US" altLang="en-US"/>
              <a:pPr/>
              <a:t>‹#›</a:t>
            </a:fld>
            <a:endParaRPr lang="en-US" altLang="en-US"/>
          </a:p>
        </p:txBody>
      </p:sp>
      <p:sp>
        <p:nvSpPr>
          <p:cNvPr id="4" name="Date Placeholder 3"/>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2857016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32412FA6-D812-4F37-A51F-6D6AB072BC3C}" type="slidenum">
              <a:rPr lang="en-US" altLang="en-US"/>
              <a:pPr/>
              <a:t>‹#›</a:t>
            </a:fld>
            <a:endParaRPr lang="en-US" altLang="en-US"/>
          </a:p>
        </p:txBody>
      </p:sp>
      <p:sp>
        <p:nvSpPr>
          <p:cNvPr id="7" name="Date Placeholder 6"/>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2180810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78DFD13-A65D-4BA7-B11B-D8FB0552C1CA}" type="slidenum">
              <a:rPr lang="en-US" altLang="en-US"/>
              <a:pPr/>
              <a:t>‹#›</a:t>
            </a:fld>
            <a:endParaRPr lang="en-US" altLang="en-US"/>
          </a:p>
        </p:txBody>
      </p:sp>
    </p:spTree>
    <p:extLst>
      <p:ext uri="{BB962C8B-B14F-4D97-AF65-F5344CB8AC3E}">
        <p14:creationId xmlns:p14="http://schemas.microsoft.com/office/powerpoint/2010/main" val="15714982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43E6B939-A8B4-49DE-B939-42190521E228}" type="slidenum">
              <a:rPr lang="en-US" altLang="en-US"/>
              <a:pPr/>
              <a:t>‹#›</a:t>
            </a:fld>
            <a:endParaRPr lang="en-US" altLang="en-US"/>
          </a:p>
        </p:txBody>
      </p:sp>
      <p:sp>
        <p:nvSpPr>
          <p:cNvPr id="7" name="Date Placeholder 6"/>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1698369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74978067-7B87-42F2-B187-047F66CFD012}" type="slidenum">
              <a:rPr lang="en-US" altLang="en-US"/>
              <a:pPr/>
              <a:t>‹#›</a:t>
            </a:fld>
            <a:endParaRPr lang="en-US" altLang="en-US"/>
          </a:p>
        </p:txBody>
      </p:sp>
      <p:sp>
        <p:nvSpPr>
          <p:cNvPr id="6" name="Date Placeholder 5"/>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401892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415B5B1D-CA7E-4A02-B121-010BCDAEF2E6}" type="slidenum">
              <a:rPr lang="en-US" altLang="en-US"/>
              <a:pPr/>
              <a:t>‹#›</a:t>
            </a:fld>
            <a:endParaRPr lang="en-US" altLang="en-US"/>
          </a:p>
        </p:txBody>
      </p:sp>
      <p:sp>
        <p:nvSpPr>
          <p:cNvPr id="6" name="Date Placeholder 5"/>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23873580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78036C9-047C-42ED-A5EF-3B33008ECBE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78453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0E548B6-4F7B-45A9-A59E-65FA70BCC5A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3589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1AD870B-AE6E-4504-8324-0EE25D1FFDF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00883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019F786-9699-49A7-93D0-C5B2744EF36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85764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D4BFD95-DF65-4C1B-94FB-BBCC4A093D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96880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81A8E13-F15F-470B-AE32-DF2F08CE7D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24202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DD52ACF-3BFC-41F6-BC90-FDF098241EB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4501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52AFA6C-99EC-4DB7-AC28-517ED2BB3FD8}" type="slidenum">
              <a:rPr lang="en-US" altLang="en-US"/>
              <a:pPr/>
              <a:t>‹#›</a:t>
            </a:fld>
            <a:endParaRPr lang="en-US" altLang="en-US"/>
          </a:p>
        </p:txBody>
      </p:sp>
    </p:spTree>
    <p:extLst>
      <p:ext uri="{BB962C8B-B14F-4D97-AF65-F5344CB8AC3E}">
        <p14:creationId xmlns:p14="http://schemas.microsoft.com/office/powerpoint/2010/main" val="22683627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55C815D-D546-49A4-8451-2EE2A409EA9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87900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5C04062-BC4A-49D9-B3CF-B37A7C31AF4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46133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06545E8-E2BB-42C4-B077-74E8FF1BA17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8065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24C295E-971B-44BA-B967-F3D5B7B824F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106803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E461BFE4-06A5-45CE-AA7B-B56D718CB8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1311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573A655-EBB4-4212-9BBD-1D5F7F49FF34}" type="slidenum">
              <a:rPr lang="en-US" altLang="en-US"/>
              <a:pPr/>
              <a:t>‹#›</a:t>
            </a:fld>
            <a:endParaRPr lang="en-US" altLang="en-US"/>
          </a:p>
        </p:txBody>
      </p:sp>
    </p:spTree>
    <p:extLst>
      <p:ext uri="{BB962C8B-B14F-4D97-AF65-F5344CB8AC3E}">
        <p14:creationId xmlns:p14="http://schemas.microsoft.com/office/powerpoint/2010/main" val="3621132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CE1844A8-DC82-4147-8087-472FA0F1B4D5}" type="slidenum">
              <a:rPr lang="en-US" altLang="en-US"/>
              <a:pPr/>
              <a:t>‹#›</a:t>
            </a:fld>
            <a:endParaRPr lang="en-US" altLang="en-US"/>
          </a:p>
        </p:txBody>
      </p:sp>
    </p:spTree>
    <p:extLst>
      <p:ext uri="{BB962C8B-B14F-4D97-AF65-F5344CB8AC3E}">
        <p14:creationId xmlns:p14="http://schemas.microsoft.com/office/powerpoint/2010/main" val="346910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3D5C031-EF3C-4036-B954-D3278A39C1C5}" type="slidenum">
              <a:rPr lang="en-US" altLang="en-US"/>
              <a:pPr/>
              <a:t>‹#›</a:t>
            </a:fld>
            <a:endParaRPr lang="en-US" altLang="en-US"/>
          </a:p>
        </p:txBody>
      </p:sp>
    </p:spTree>
    <p:extLst>
      <p:ext uri="{BB962C8B-B14F-4D97-AF65-F5344CB8AC3E}">
        <p14:creationId xmlns:p14="http://schemas.microsoft.com/office/powerpoint/2010/main" val="2517800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E3F61851-C591-4650-B848-D9808DAFD014}" type="slidenum">
              <a:rPr lang="en-US" altLang="en-US"/>
              <a:pPr/>
              <a:t>‹#›</a:t>
            </a:fld>
            <a:endParaRPr lang="en-US" altLang="en-US"/>
          </a:p>
        </p:txBody>
      </p:sp>
    </p:spTree>
    <p:extLst>
      <p:ext uri="{BB962C8B-B14F-4D97-AF65-F5344CB8AC3E}">
        <p14:creationId xmlns:p14="http://schemas.microsoft.com/office/powerpoint/2010/main" val="3923790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F1E27DA-194E-4A72-BA41-E2986DBF03FF}" type="slidenum">
              <a:rPr lang="en-US" altLang="en-US"/>
              <a:pPr/>
              <a:t>‹#›</a:t>
            </a:fld>
            <a:endParaRPr lang="en-US" altLang="en-US"/>
          </a:p>
        </p:txBody>
      </p:sp>
    </p:spTree>
    <p:extLst>
      <p:ext uri="{BB962C8B-B14F-4D97-AF65-F5344CB8AC3E}">
        <p14:creationId xmlns:p14="http://schemas.microsoft.com/office/powerpoint/2010/main" val="3359036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A762F31-0975-4B3A-B245-88FC2A81322F}" type="slidenum">
              <a:rPr lang="en-US" altLang="en-US"/>
              <a:pPr/>
              <a:t>‹#›</a:t>
            </a:fld>
            <a:endParaRPr lang="en-US" altLang="en-US"/>
          </a:p>
        </p:txBody>
      </p:sp>
    </p:spTree>
    <p:extLst>
      <p:ext uri="{BB962C8B-B14F-4D97-AF65-F5344CB8AC3E}">
        <p14:creationId xmlns:p14="http://schemas.microsoft.com/office/powerpoint/2010/main" val="1554039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A8DC10D-8658-48FB-A39F-03ACC31E8BE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8370" name="Group 2"/>
          <p:cNvGrpSpPr>
            <a:grpSpLocks/>
          </p:cNvGrpSpPr>
          <p:nvPr/>
        </p:nvGrpSpPr>
        <p:grpSpPr bwMode="auto">
          <a:xfrm>
            <a:off x="0" y="0"/>
            <a:ext cx="9159875" cy="6858000"/>
            <a:chOff x="0" y="0"/>
            <a:chExt cx="5770" cy="4320"/>
          </a:xfrm>
        </p:grpSpPr>
        <p:sp>
          <p:nvSpPr>
            <p:cNvPr id="58371"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2"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3"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4"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5"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6"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7"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8"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9"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0"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1"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2"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3"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4"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5"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6"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7"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8"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9"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90"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endParaRPr lang="en-US"/>
            </a:p>
          </p:txBody>
        </p:sp>
        <p:sp>
          <p:nvSpPr>
            <p:cNvPr id="58391"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grpSp>
      <p:sp>
        <p:nvSpPr>
          <p:cNvPr id="58392" name="Rectangle 24"/>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smtClean="0"/>
              <a:t>Click to edit Master title style</a:t>
            </a:r>
          </a:p>
        </p:txBody>
      </p:sp>
      <p:sp>
        <p:nvSpPr>
          <p:cNvPr id="58393" name="Rectangle 25"/>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8394"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endParaRPr lang="en-US" altLang="en-US"/>
          </a:p>
        </p:txBody>
      </p:sp>
      <p:sp>
        <p:nvSpPr>
          <p:cNvPr id="58395" name="Rectangle 27"/>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fld id="{678D8BB2-F492-4810-8F13-53A935DB43A5}" type="slidenum">
              <a:rPr lang="en-US" altLang="en-US"/>
              <a:pPr/>
              <a:t>‹#›</a:t>
            </a:fld>
            <a:endParaRPr lang="en-US" altLang="en-US"/>
          </a:p>
        </p:txBody>
      </p:sp>
      <p:sp>
        <p:nvSpPr>
          <p:cNvPr id="58396" name="Rectangle 2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endParaRPr lang="en-US" altLang="en-US"/>
          </a:p>
        </p:txBody>
      </p:sp>
    </p:spTree>
  </p:cSld>
  <p:clrMap bg1="dk2" tx1="lt1" bg2="dk1" tx2="lt2" accent1="accent1" accent2="accent2" accent3="accent3" accent4="accent4" accent5="accent5" accent6="accent6" hlink="hlink" folHlink="folHlink"/>
  <p:sldLayoutIdLst>
    <p:sldLayoutId id="2147483650"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9C4BBF9-50D1-4B2E-B49D-4B47407842AD}" type="slidenum">
              <a:rPr lang="en-US" altLang="en-US">
                <a:solidFill>
                  <a:srgbClr val="000000"/>
                </a:solidFill>
                <a:latin typeface="Times New Roman" pitchFamily="18" charset="0"/>
              </a:rPr>
              <a:pPr/>
              <a:t>‹#›</a:t>
            </a:fld>
            <a:endParaRPr lang="en-US" altLang="en-US">
              <a:solidFill>
                <a:srgbClr val="000000"/>
              </a:solidFill>
              <a:latin typeface="Times New Roman" pitchFamily="18" charset="0"/>
            </a:endParaRPr>
          </a:p>
        </p:txBody>
      </p:sp>
    </p:spTree>
    <p:extLst>
      <p:ext uri="{BB962C8B-B14F-4D97-AF65-F5344CB8AC3E}">
        <p14:creationId xmlns:p14="http://schemas.microsoft.com/office/powerpoint/2010/main" val="9287360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sz="8000">
                <a:latin typeface="Cooper Black" pitchFamily="18" charset="0"/>
              </a:rPr>
              <a:t>Our Sacrifices To God</a:t>
            </a:r>
          </a:p>
        </p:txBody>
      </p:sp>
      <p:sp>
        <p:nvSpPr>
          <p:cNvPr id="2051" name="Rectangle 3"/>
          <p:cNvSpPr>
            <a:spLocks noGrp="1" noChangeArrowheads="1"/>
          </p:cNvSpPr>
          <p:nvPr>
            <p:ph type="subTitle" idx="1"/>
          </p:nvPr>
        </p:nvSpPr>
        <p:spPr/>
        <p:txBody>
          <a:bodyPr/>
          <a:lstStyle/>
          <a:p>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584325" y="1336675"/>
            <a:ext cx="5834063"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a:latin typeface="Times New Roman" pitchFamily="18" charset="0"/>
              </a:rPr>
              <a:t>1.</a:t>
            </a:r>
          </a:p>
          <a:p>
            <a:pPr eaLnBrk="0" hangingPunct="0"/>
            <a:r>
              <a:rPr lang="en-US" altLang="en-US" sz="2400">
                <a:latin typeface="Times New Roman" pitchFamily="18" charset="0"/>
              </a:rPr>
              <a:t>O Lord my God!  When I in awesome wonder</a:t>
            </a:r>
          </a:p>
          <a:p>
            <a:pPr eaLnBrk="0" hangingPunct="0"/>
            <a:r>
              <a:rPr lang="en-US" altLang="en-US" sz="2400">
                <a:latin typeface="Times New Roman" pitchFamily="18" charset="0"/>
              </a:rPr>
              <a:t>Consider all the worlds Thy hands have made,</a:t>
            </a:r>
          </a:p>
          <a:p>
            <a:pPr eaLnBrk="0" hangingPunct="0"/>
            <a:r>
              <a:rPr lang="en-US" altLang="en-US" sz="2400">
                <a:latin typeface="Times New Roman" pitchFamily="18" charset="0"/>
              </a:rPr>
              <a:t>I see the stars, I hear the rolling thunder,</a:t>
            </a:r>
          </a:p>
          <a:p>
            <a:pPr eaLnBrk="0" hangingPunct="0"/>
            <a:r>
              <a:rPr lang="en-US" altLang="en-US" sz="2400">
                <a:latin typeface="Times New Roman" pitchFamily="18" charset="0"/>
              </a:rPr>
              <a:t>Thy power throughout the universe displayed.</a:t>
            </a:r>
          </a:p>
        </p:txBody>
      </p:sp>
      <p:pic>
        <p:nvPicPr>
          <p:cNvPr id="22531" name="Picture 3" descr="HowGreatThouArt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2532" name="Text Box 4"/>
          <p:cNvSpPr txBox="1">
            <a:spLocks noChangeArrowheads="1"/>
          </p:cNvSpPr>
          <p:nvPr/>
        </p:nvSpPr>
        <p:spPr bwMode="auto">
          <a:xfrm>
            <a:off x="1050925" y="41560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US" altLang="en-US" sz="2400">
              <a:latin typeface="Times New Roman" pitchFamily="18" charset="0"/>
            </a:endParaRPr>
          </a:p>
        </p:txBody>
      </p:sp>
      <p:sp>
        <p:nvSpPr>
          <p:cNvPr id="22533" name="Text Box 5"/>
          <p:cNvSpPr txBox="1">
            <a:spLocks noChangeArrowheads="1"/>
          </p:cNvSpPr>
          <p:nvPr/>
        </p:nvSpPr>
        <p:spPr bwMode="auto">
          <a:xfrm>
            <a:off x="317500" y="6019800"/>
            <a:ext cx="73390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a:latin typeface="Times New Roman" pitchFamily="18" charset="0"/>
              </a:rPr>
              <a:t>Words by: Stuart K. Hine</a:t>
            </a:r>
          </a:p>
          <a:p>
            <a:pPr eaLnBrk="0" hangingPunct="0"/>
            <a:r>
              <a:rPr lang="en-US" altLang="en-US" sz="1200">
                <a:latin typeface="Times New Roman" pitchFamily="18" charset="0"/>
              </a:rPr>
              <a:t>Music by: Swedish Folk melody, Arrangement by: Stuart K. Hine</a:t>
            </a:r>
          </a:p>
          <a:p>
            <a:pPr eaLnBrk="0" hangingPunct="0"/>
            <a:r>
              <a:rPr lang="en-US" altLang="en-US" sz="1200">
                <a:latin typeface="Times New Roman" pitchFamily="18" charset="0"/>
              </a:rPr>
              <a:t>Copyright © 1953 by Stuart K. Hine. Assigned to Manna Music, Inc., 35255 Brooten Road, Pacific City, OR 97135. </a:t>
            </a:r>
          </a:p>
          <a:p>
            <a:pPr eaLnBrk="0" hangingPunct="0"/>
            <a:r>
              <a:rPr lang="en-US" altLang="en-US" sz="1200">
                <a:latin typeface="Times New Roman" pitchFamily="18" charset="0"/>
              </a:rPr>
              <a:t>All Rights Reserved. Used by Permission.</a:t>
            </a:r>
          </a:p>
        </p:txBody>
      </p:sp>
      <p:sp>
        <p:nvSpPr>
          <p:cNvPr id="22534" name="Rectangle 6"/>
          <p:cNvSpPr>
            <a:spLocks noGrp="1" noChangeArrowheads="1"/>
          </p:cNvSpPr>
          <p:nvPr>
            <p:ph type="title"/>
          </p:nvPr>
        </p:nvSpPr>
        <p:spPr>
          <a:xfrm>
            <a:off x="152400" y="152400"/>
            <a:ext cx="7772400" cy="381000"/>
          </a:xfrm>
        </p:spPr>
        <p:txBody>
          <a:bodyPr/>
          <a:lstStyle/>
          <a:p>
            <a:pPr algn="l"/>
            <a:r>
              <a:rPr lang="en-US" altLang="en-US" sz="2800">
                <a:solidFill>
                  <a:schemeClr val="tx1"/>
                </a:solidFill>
              </a:rPr>
              <a:t>1 – How Great Thou Art</a:t>
            </a:r>
          </a:p>
        </p:txBody>
      </p:sp>
      <p:sp>
        <p:nvSpPr>
          <p:cNvPr id="22535" name="Text Box 7"/>
          <p:cNvSpPr txBox="1">
            <a:spLocks noChangeArrowheads="1"/>
          </p:cNvSpPr>
          <p:nvPr/>
        </p:nvSpPr>
        <p:spPr bwMode="auto">
          <a:xfrm>
            <a:off x="6594475"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a:latin typeface="Times New Roman" pitchFamily="18" charset="0"/>
              </a:rPr>
              <a:t>© 2001 The Paperless Hymnal™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owGreatThouAr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3555" name="Text Box 3"/>
          <p:cNvSpPr txBox="1">
            <a:spLocks noChangeArrowheads="1"/>
          </p:cNvSpPr>
          <p:nvPr/>
        </p:nvSpPr>
        <p:spPr bwMode="auto">
          <a:xfrm>
            <a:off x="1050925" y="41560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US" altLang="en-US" sz="2400">
              <a:latin typeface="Times New Roman" pitchFamily="18" charset="0"/>
            </a:endParaRPr>
          </a:p>
        </p:txBody>
      </p:sp>
      <p:sp>
        <p:nvSpPr>
          <p:cNvPr id="23556" name="Rectangle 4"/>
          <p:cNvSpPr>
            <a:spLocks noGrp="1" noChangeArrowheads="1"/>
          </p:cNvSpPr>
          <p:nvPr>
            <p:ph type="title"/>
          </p:nvPr>
        </p:nvSpPr>
        <p:spPr>
          <a:xfrm>
            <a:off x="152400" y="152400"/>
            <a:ext cx="7772400" cy="381000"/>
          </a:xfrm>
        </p:spPr>
        <p:txBody>
          <a:bodyPr/>
          <a:lstStyle/>
          <a:p>
            <a:pPr algn="l"/>
            <a:r>
              <a:rPr lang="en-US" altLang="en-US" sz="2800">
                <a:solidFill>
                  <a:schemeClr val="tx1"/>
                </a:solidFill>
              </a:rPr>
              <a:t>1 – How Great Thou Art</a:t>
            </a:r>
          </a:p>
        </p:txBody>
      </p:sp>
      <p:sp>
        <p:nvSpPr>
          <p:cNvPr id="23557" name="Text Box 5"/>
          <p:cNvSpPr txBox="1">
            <a:spLocks noChangeArrowheads="1"/>
          </p:cNvSpPr>
          <p:nvPr/>
        </p:nvSpPr>
        <p:spPr bwMode="auto">
          <a:xfrm>
            <a:off x="6594475"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a:latin typeface="Times New Roman" pitchFamily="18" charset="0"/>
              </a:rPr>
              <a:t>© 2001 The Paperless Hymnal™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812925" y="1565275"/>
            <a:ext cx="6164263"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a:latin typeface="Times New Roman" pitchFamily="18" charset="0"/>
              </a:rPr>
              <a:t>2.</a:t>
            </a:r>
          </a:p>
          <a:p>
            <a:pPr eaLnBrk="0" hangingPunct="0"/>
            <a:r>
              <a:rPr lang="en-US" altLang="en-US" sz="2400">
                <a:latin typeface="Times New Roman" pitchFamily="18" charset="0"/>
              </a:rPr>
              <a:t>When thru the woods and forest glades I wander</a:t>
            </a:r>
          </a:p>
          <a:p>
            <a:pPr eaLnBrk="0" hangingPunct="0"/>
            <a:r>
              <a:rPr lang="en-US" altLang="en-US" sz="2400">
                <a:latin typeface="Times New Roman" pitchFamily="18" charset="0"/>
              </a:rPr>
              <a:t>And hear the birds sing sweetly in the trees;</a:t>
            </a:r>
          </a:p>
          <a:p>
            <a:pPr eaLnBrk="0" hangingPunct="0"/>
            <a:r>
              <a:rPr lang="en-US" altLang="en-US" sz="2400">
                <a:latin typeface="Times New Roman" pitchFamily="18" charset="0"/>
              </a:rPr>
              <a:t>When I look down from lofty mountain grandeur</a:t>
            </a:r>
          </a:p>
          <a:p>
            <a:pPr eaLnBrk="0" hangingPunct="0"/>
            <a:r>
              <a:rPr lang="en-US" altLang="en-US" sz="2400">
                <a:latin typeface="Times New Roman" pitchFamily="18" charset="0"/>
              </a:rPr>
              <a:t>And hear the brook and feel the gentle breeze;</a:t>
            </a:r>
          </a:p>
        </p:txBody>
      </p:sp>
      <p:pic>
        <p:nvPicPr>
          <p:cNvPr id="26627" name="Picture 3" descr="HowGreatThouArt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6628" name="Rectangle 4"/>
          <p:cNvSpPr>
            <a:spLocks noGrp="1" noChangeArrowheads="1"/>
          </p:cNvSpPr>
          <p:nvPr>
            <p:ph type="title"/>
          </p:nvPr>
        </p:nvSpPr>
        <p:spPr>
          <a:xfrm>
            <a:off x="152400" y="152400"/>
            <a:ext cx="7772400" cy="381000"/>
          </a:xfrm>
        </p:spPr>
        <p:txBody>
          <a:bodyPr/>
          <a:lstStyle/>
          <a:p>
            <a:pPr algn="l"/>
            <a:r>
              <a:rPr lang="en-US" altLang="en-US" sz="2800">
                <a:solidFill>
                  <a:schemeClr val="tx1"/>
                </a:solidFill>
              </a:rPr>
              <a:t>2 – How Great Thou Art</a:t>
            </a:r>
          </a:p>
        </p:txBody>
      </p:sp>
      <p:sp>
        <p:nvSpPr>
          <p:cNvPr id="26629" name="Text Box 5"/>
          <p:cNvSpPr txBox="1">
            <a:spLocks noChangeArrowheads="1"/>
          </p:cNvSpPr>
          <p:nvPr/>
        </p:nvSpPr>
        <p:spPr bwMode="auto">
          <a:xfrm>
            <a:off x="6594475"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a:latin typeface="Times New Roman" pitchFamily="18" charset="0"/>
              </a:rPr>
              <a:t>© 2001 The Paperless Hymnal™</a:t>
            </a:r>
          </a:p>
        </p:txBody>
      </p:sp>
      <p:sp>
        <p:nvSpPr>
          <p:cNvPr id="26630" name="Text Box 6"/>
          <p:cNvSpPr txBox="1">
            <a:spLocks noChangeArrowheads="1"/>
          </p:cNvSpPr>
          <p:nvPr/>
        </p:nvSpPr>
        <p:spPr bwMode="auto">
          <a:xfrm>
            <a:off x="317500" y="6019800"/>
            <a:ext cx="73390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a:latin typeface="Times New Roman" pitchFamily="18" charset="0"/>
              </a:rPr>
              <a:t>Words by: Stuart K. Hine</a:t>
            </a:r>
          </a:p>
          <a:p>
            <a:pPr eaLnBrk="0" hangingPunct="0"/>
            <a:r>
              <a:rPr lang="en-US" altLang="en-US" sz="1200">
                <a:latin typeface="Times New Roman" pitchFamily="18" charset="0"/>
              </a:rPr>
              <a:t>Music by: Swedish Folk melody, Arrangement by: Stuart K. Hine</a:t>
            </a:r>
          </a:p>
          <a:p>
            <a:pPr eaLnBrk="0" hangingPunct="0"/>
            <a:r>
              <a:rPr lang="en-US" altLang="en-US" sz="1200">
                <a:latin typeface="Times New Roman" pitchFamily="18" charset="0"/>
              </a:rPr>
              <a:t>Copyright © 1953 by Stuart K. Hine. Assigned to Manna Music, Inc., 35255 Brooten Road, Pacific City, OR 97135. </a:t>
            </a:r>
          </a:p>
          <a:p>
            <a:pPr eaLnBrk="0" hangingPunct="0"/>
            <a:r>
              <a:rPr lang="en-US" altLang="en-US" sz="1200">
                <a:latin typeface="Times New Roman" pitchFamily="18" charset="0"/>
              </a:rPr>
              <a:t>All Rights Reserved. Used by Permission.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owGreatThouArt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7651" name="Text Box 3"/>
          <p:cNvSpPr txBox="1">
            <a:spLocks noChangeArrowheads="1"/>
          </p:cNvSpPr>
          <p:nvPr/>
        </p:nvSpPr>
        <p:spPr bwMode="auto">
          <a:xfrm>
            <a:off x="1066800" y="44196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US" altLang="en-US" sz="2400">
              <a:latin typeface="Times New Roman" pitchFamily="18" charset="0"/>
            </a:endParaRPr>
          </a:p>
        </p:txBody>
      </p:sp>
      <p:sp>
        <p:nvSpPr>
          <p:cNvPr id="27652" name="Rectangle 4"/>
          <p:cNvSpPr>
            <a:spLocks noGrp="1" noChangeArrowheads="1"/>
          </p:cNvSpPr>
          <p:nvPr>
            <p:ph type="title"/>
          </p:nvPr>
        </p:nvSpPr>
        <p:spPr>
          <a:xfrm>
            <a:off x="152400" y="152400"/>
            <a:ext cx="7772400" cy="381000"/>
          </a:xfrm>
        </p:spPr>
        <p:txBody>
          <a:bodyPr/>
          <a:lstStyle/>
          <a:p>
            <a:pPr algn="l"/>
            <a:r>
              <a:rPr lang="en-US" altLang="en-US" sz="2800">
                <a:solidFill>
                  <a:schemeClr val="tx1"/>
                </a:solidFill>
              </a:rPr>
              <a:t>2 – How Great Thou Art</a:t>
            </a:r>
          </a:p>
        </p:txBody>
      </p:sp>
      <p:sp>
        <p:nvSpPr>
          <p:cNvPr id="27653" name="Text Box 5"/>
          <p:cNvSpPr txBox="1">
            <a:spLocks noChangeArrowheads="1"/>
          </p:cNvSpPr>
          <p:nvPr/>
        </p:nvSpPr>
        <p:spPr bwMode="auto">
          <a:xfrm>
            <a:off x="6594475"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a:latin typeface="Times New Roman" pitchFamily="18" charset="0"/>
              </a:rPr>
              <a:t>© 2001 The Paperless Hymnal™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584325" y="1336675"/>
            <a:ext cx="56578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a:latin typeface="Times New Roman" pitchFamily="18" charset="0"/>
              </a:rPr>
              <a:t>Then sings my soul, my Savior God to Thee;</a:t>
            </a:r>
          </a:p>
          <a:p>
            <a:pPr eaLnBrk="0" hangingPunct="0"/>
            <a:r>
              <a:rPr lang="en-US" altLang="en-US" sz="2400">
                <a:latin typeface="Times New Roman" pitchFamily="18" charset="0"/>
              </a:rPr>
              <a:t>How great Thou art, how great Thou art!</a:t>
            </a:r>
          </a:p>
          <a:p>
            <a:pPr eaLnBrk="0" hangingPunct="0"/>
            <a:r>
              <a:rPr lang="en-US" altLang="en-US" sz="2400">
                <a:latin typeface="Times New Roman" pitchFamily="18" charset="0"/>
              </a:rPr>
              <a:t>Then sings my soul, my Savior God to Thee;</a:t>
            </a:r>
          </a:p>
          <a:p>
            <a:pPr eaLnBrk="0" hangingPunct="0"/>
            <a:r>
              <a:rPr lang="en-US" altLang="en-US" sz="2400">
                <a:latin typeface="Times New Roman" pitchFamily="18" charset="0"/>
              </a:rPr>
              <a:t>How great Thou art, how great Thou art!</a:t>
            </a:r>
          </a:p>
        </p:txBody>
      </p:sp>
      <p:pic>
        <p:nvPicPr>
          <p:cNvPr id="28675" name="Picture 3" descr="HowGreatThouAr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8676" name="Rectangle 4"/>
          <p:cNvSpPr>
            <a:spLocks noGrp="1" noChangeArrowheads="1"/>
          </p:cNvSpPr>
          <p:nvPr>
            <p:ph type="title"/>
          </p:nvPr>
        </p:nvSpPr>
        <p:spPr>
          <a:xfrm>
            <a:off x="152400" y="152400"/>
            <a:ext cx="7772400" cy="381000"/>
          </a:xfrm>
        </p:spPr>
        <p:txBody>
          <a:bodyPr/>
          <a:lstStyle/>
          <a:p>
            <a:pPr algn="l"/>
            <a:r>
              <a:rPr lang="en-US" altLang="en-US" sz="2800">
                <a:solidFill>
                  <a:schemeClr val="tx1"/>
                </a:solidFill>
              </a:rPr>
              <a:t>c – How Great Thou Art</a:t>
            </a:r>
          </a:p>
        </p:txBody>
      </p:sp>
      <p:sp>
        <p:nvSpPr>
          <p:cNvPr id="28677" name="Text Box 5"/>
          <p:cNvSpPr txBox="1">
            <a:spLocks noChangeArrowheads="1"/>
          </p:cNvSpPr>
          <p:nvPr/>
        </p:nvSpPr>
        <p:spPr bwMode="auto">
          <a:xfrm>
            <a:off x="6594475"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a:latin typeface="Times New Roman" pitchFamily="18" charset="0"/>
              </a:rPr>
              <a:t>© 2001 The Paperless Hymnal™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owGreatThouArt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9699" name="Rectangle 3"/>
          <p:cNvSpPr>
            <a:spLocks noGrp="1" noChangeArrowheads="1"/>
          </p:cNvSpPr>
          <p:nvPr>
            <p:ph type="title"/>
          </p:nvPr>
        </p:nvSpPr>
        <p:spPr>
          <a:xfrm>
            <a:off x="152400" y="152400"/>
            <a:ext cx="7772400" cy="381000"/>
          </a:xfrm>
        </p:spPr>
        <p:txBody>
          <a:bodyPr/>
          <a:lstStyle/>
          <a:p>
            <a:pPr algn="l"/>
            <a:r>
              <a:rPr lang="en-US" altLang="en-US" sz="2800">
                <a:solidFill>
                  <a:schemeClr val="tx1"/>
                </a:solidFill>
              </a:rPr>
              <a:t>c – How Great Thou Art</a:t>
            </a:r>
          </a:p>
        </p:txBody>
      </p:sp>
      <p:sp>
        <p:nvSpPr>
          <p:cNvPr id="29700" name="Text Box 4"/>
          <p:cNvSpPr txBox="1">
            <a:spLocks noChangeArrowheads="1"/>
          </p:cNvSpPr>
          <p:nvPr/>
        </p:nvSpPr>
        <p:spPr bwMode="auto">
          <a:xfrm>
            <a:off x="6594475"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a:latin typeface="Times New Roman" pitchFamily="18" charset="0"/>
              </a:rPr>
              <a:t>© 2001 The Paperless Hymnal™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508125" y="1565275"/>
            <a:ext cx="6049963"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a:latin typeface="Times New Roman" pitchFamily="18" charset="0"/>
              </a:rPr>
              <a:t>3.</a:t>
            </a:r>
          </a:p>
          <a:p>
            <a:pPr eaLnBrk="0" hangingPunct="0"/>
            <a:r>
              <a:rPr lang="en-US" altLang="en-US" sz="2400">
                <a:latin typeface="Times New Roman" pitchFamily="18" charset="0"/>
              </a:rPr>
              <a:t>And when I think that God, His son not sparing,</a:t>
            </a:r>
          </a:p>
          <a:p>
            <a:pPr eaLnBrk="0" hangingPunct="0"/>
            <a:r>
              <a:rPr lang="en-US" altLang="en-US" sz="2400">
                <a:latin typeface="Times New Roman" pitchFamily="18" charset="0"/>
              </a:rPr>
              <a:t>Sent Him to die, I scarce can take it in;</a:t>
            </a:r>
          </a:p>
          <a:p>
            <a:pPr eaLnBrk="0" hangingPunct="0"/>
            <a:r>
              <a:rPr lang="en-US" altLang="en-US" sz="2400">
                <a:latin typeface="Times New Roman" pitchFamily="18" charset="0"/>
              </a:rPr>
              <a:t>That on the cross, my burden gladly bearing,</a:t>
            </a:r>
          </a:p>
          <a:p>
            <a:pPr eaLnBrk="0" hangingPunct="0"/>
            <a:r>
              <a:rPr lang="en-US" altLang="en-US" sz="2400">
                <a:latin typeface="Times New Roman" pitchFamily="18" charset="0"/>
              </a:rPr>
              <a:t>He bled and died to take away my sin;</a:t>
            </a:r>
          </a:p>
        </p:txBody>
      </p:sp>
      <p:pic>
        <p:nvPicPr>
          <p:cNvPr id="30723" name="Picture 3" descr="HowGreatThouArt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24" name="Rectangle 4"/>
          <p:cNvSpPr>
            <a:spLocks noGrp="1" noChangeArrowheads="1"/>
          </p:cNvSpPr>
          <p:nvPr>
            <p:ph type="title"/>
          </p:nvPr>
        </p:nvSpPr>
        <p:spPr>
          <a:xfrm>
            <a:off x="152400" y="152400"/>
            <a:ext cx="7772400" cy="381000"/>
          </a:xfrm>
        </p:spPr>
        <p:txBody>
          <a:bodyPr/>
          <a:lstStyle/>
          <a:p>
            <a:pPr algn="l"/>
            <a:r>
              <a:rPr lang="en-US" altLang="en-US" sz="2800">
                <a:solidFill>
                  <a:schemeClr val="tx1"/>
                </a:solidFill>
              </a:rPr>
              <a:t>3 – How Great Thou Art</a:t>
            </a:r>
          </a:p>
        </p:txBody>
      </p:sp>
      <p:sp>
        <p:nvSpPr>
          <p:cNvPr id="30725" name="Text Box 5"/>
          <p:cNvSpPr txBox="1">
            <a:spLocks noChangeArrowheads="1"/>
          </p:cNvSpPr>
          <p:nvPr/>
        </p:nvSpPr>
        <p:spPr bwMode="auto">
          <a:xfrm>
            <a:off x="6594475"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a:latin typeface="Times New Roman" pitchFamily="18" charset="0"/>
              </a:rPr>
              <a:t>© 2001 The Paperless Hymnal™</a:t>
            </a:r>
          </a:p>
        </p:txBody>
      </p:sp>
      <p:sp>
        <p:nvSpPr>
          <p:cNvPr id="30726" name="Text Box 6"/>
          <p:cNvSpPr txBox="1">
            <a:spLocks noChangeArrowheads="1"/>
          </p:cNvSpPr>
          <p:nvPr/>
        </p:nvSpPr>
        <p:spPr bwMode="auto">
          <a:xfrm>
            <a:off x="317500" y="6019800"/>
            <a:ext cx="73390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a:latin typeface="Times New Roman" pitchFamily="18" charset="0"/>
              </a:rPr>
              <a:t>Words by: Stuart K. Hine</a:t>
            </a:r>
          </a:p>
          <a:p>
            <a:pPr eaLnBrk="0" hangingPunct="0"/>
            <a:r>
              <a:rPr lang="en-US" altLang="en-US" sz="1200">
                <a:latin typeface="Times New Roman" pitchFamily="18" charset="0"/>
              </a:rPr>
              <a:t>Music by: Swedish Folk melody, Arrangement by: Stuart K. Hine</a:t>
            </a:r>
          </a:p>
          <a:p>
            <a:pPr eaLnBrk="0" hangingPunct="0"/>
            <a:r>
              <a:rPr lang="en-US" altLang="en-US" sz="1200">
                <a:latin typeface="Times New Roman" pitchFamily="18" charset="0"/>
              </a:rPr>
              <a:t>Copyright © 1953 by Stuart K. Hine. Assigned to Manna Music, Inc., 35255 Brooten Road, Pacific City, OR 97135. </a:t>
            </a:r>
          </a:p>
          <a:p>
            <a:pPr eaLnBrk="0" hangingPunct="0"/>
            <a:r>
              <a:rPr lang="en-US" altLang="en-US" sz="1200">
                <a:latin typeface="Times New Roman" pitchFamily="18" charset="0"/>
              </a:rPr>
              <a:t>All Rights Reserved. Used by Permission.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owGreatThouArt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1747" name="Rectangle 3"/>
          <p:cNvSpPr>
            <a:spLocks noGrp="1" noChangeArrowheads="1"/>
          </p:cNvSpPr>
          <p:nvPr>
            <p:ph type="title"/>
          </p:nvPr>
        </p:nvSpPr>
        <p:spPr>
          <a:xfrm>
            <a:off x="152400" y="152400"/>
            <a:ext cx="7772400" cy="381000"/>
          </a:xfrm>
        </p:spPr>
        <p:txBody>
          <a:bodyPr/>
          <a:lstStyle/>
          <a:p>
            <a:pPr algn="l"/>
            <a:r>
              <a:rPr lang="en-US" altLang="en-US" sz="2800">
                <a:solidFill>
                  <a:schemeClr val="tx1"/>
                </a:solidFill>
              </a:rPr>
              <a:t>3 – How Great Thou Art</a:t>
            </a:r>
          </a:p>
        </p:txBody>
      </p:sp>
      <p:sp>
        <p:nvSpPr>
          <p:cNvPr id="31748" name="Text Box 4"/>
          <p:cNvSpPr txBox="1">
            <a:spLocks noChangeArrowheads="1"/>
          </p:cNvSpPr>
          <p:nvPr/>
        </p:nvSpPr>
        <p:spPr bwMode="auto">
          <a:xfrm>
            <a:off x="6594475"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a:latin typeface="Times New Roman" pitchFamily="18" charset="0"/>
              </a:rPr>
              <a:t>© 2001 The Paperless Hymnal™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203325" y="1565275"/>
            <a:ext cx="634682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a:latin typeface="Times New Roman" pitchFamily="18" charset="0"/>
              </a:rPr>
              <a:t>4.</a:t>
            </a:r>
          </a:p>
          <a:p>
            <a:pPr eaLnBrk="0" hangingPunct="0"/>
            <a:r>
              <a:rPr lang="en-US" altLang="en-US" sz="2400">
                <a:latin typeface="Times New Roman" pitchFamily="18" charset="0"/>
              </a:rPr>
              <a:t>When Christ shall come with shout of acclamation</a:t>
            </a:r>
          </a:p>
          <a:p>
            <a:pPr eaLnBrk="0" hangingPunct="0"/>
            <a:r>
              <a:rPr lang="en-US" altLang="en-US" sz="2400">
                <a:latin typeface="Times New Roman" pitchFamily="18" charset="0"/>
              </a:rPr>
              <a:t>And take me home, what joy shall fill my heart!</a:t>
            </a:r>
          </a:p>
          <a:p>
            <a:pPr eaLnBrk="0" hangingPunct="0"/>
            <a:r>
              <a:rPr lang="en-US" altLang="en-US" sz="2400">
                <a:latin typeface="Times New Roman" pitchFamily="18" charset="0"/>
              </a:rPr>
              <a:t>Then I shall bow in humble adoration</a:t>
            </a:r>
          </a:p>
          <a:p>
            <a:pPr eaLnBrk="0" hangingPunct="0"/>
            <a:r>
              <a:rPr lang="en-US" altLang="en-US" sz="2400">
                <a:latin typeface="Times New Roman" pitchFamily="18" charset="0"/>
              </a:rPr>
              <a:t>And there proclaim, my God, how great Thou art!</a:t>
            </a:r>
          </a:p>
        </p:txBody>
      </p:sp>
      <p:pic>
        <p:nvPicPr>
          <p:cNvPr id="34819" name="Picture 3" descr="HowGreatThouArt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4820" name="Rectangle 4"/>
          <p:cNvSpPr>
            <a:spLocks noGrp="1" noChangeArrowheads="1"/>
          </p:cNvSpPr>
          <p:nvPr>
            <p:ph type="title"/>
          </p:nvPr>
        </p:nvSpPr>
        <p:spPr>
          <a:xfrm>
            <a:off x="152400" y="152400"/>
            <a:ext cx="7772400" cy="381000"/>
          </a:xfrm>
        </p:spPr>
        <p:txBody>
          <a:bodyPr/>
          <a:lstStyle/>
          <a:p>
            <a:pPr algn="l"/>
            <a:r>
              <a:rPr lang="en-US" altLang="en-US" sz="2800">
                <a:solidFill>
                  <a:schemeClr val="tx1"/>
                </a:solidFill>
              </a:rPr>
              <a:t>4 – How Great Thou Art</a:t>
            </a:r>
          </a:p>
        </p:txBody>
      </p:sp>
      <p:sp>
        <p:nvSpPr>
          <p:cNvPr id="34821" name="Text Box 5"/>
          <p:cNvSpPr txBox="1">
            <a:spLocks noChangeArrowheads="1"/>
          </p:cNvSpPr>
          <p:nvPr/>
        </p:nvSpPr>
        <p:spPr bwMode="auto">
          <a:xfrm>
            <a:off x="6594475"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a:latin typeface="Times New Roman" pitchFamily="18" charset="0"/>
              </a:rPr>
              <a:t>© 2001 The Paperless Hymnal™</a:t>
            </a:r>
          </a:p>
        </p:txBody>
      </p:sp>
      <p:sp>
        <p:nvSpPr>
          <p:cNvPr id="34822" name="Text Box 6"/>
          <p:cNvSpPr txBox="1">
            <a:spLocks noChangeArrowheads="1"/>
          </p:cNvSpPr>
          <p:nvPr/>
        </p:nvSpPr>
        <p:spPr bwMode="auto">
          <a:xfrm>
            <a:off x="317500" y="6019800"/>
            <a:ext cx="73390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a:latin typeface="Times New Roman" pitchFamily="18" charset="0"/>
              </a:rPr>
              <a:t>Words by: Stuart K. Hine</a:t>
            </a:r>
          </a:p>
          <a:p>
            <a:pPr eaLnBrk="0" hangingPunct="0"/>
            <a:r>
              <a:rPr lang="en-US" altLang="en-US" sz="1200">
                <a:latin typeface="Times New Roman" pitchFamily="18" charset="0"/>
              </a:rPr>
              <a:t>Music by: Swedish Folk melody, Arrangement by: Stuart K. Hine</a:t>
            </a:r>
          </a:p>
          <a:p>
            <a:pPr eaLnBrk="0" hangingPunct="0"/>
            <a:r>
              <a:rPr lang="en-US" altLang="en-US" sz="1200">
                <a:latin typeface="Times New Roman" pitchFamily="18" charset="0"/>
              </a:rPr>
              <a:t>Copyright © 1953 by Stuart K. Hine. Assigned to Manna Music, Inc., 35255 Brooten Road, Pacific City, OR 97135. </a:t>
            </a:r>
          </a:p>
          <a:p>
            <a:pPr eaLnBrk="0" hangingPunct="0"/>
            <a:r>
              <a:rPr lang="en-US" altLang="en-US" sz="1200">
                <a:latin typeface="Times New Roman" pitchFamily="18" charset="0"/>
              </a:rPr>
              <a:t>All Rights Reserved. Used by Permission.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sz="5600">
                <a:solidFill>
                  <a:srgbClr val="00FFCC"/>
                </a:solidFill>
                <a:latin typeface="Cooper Black" pitchFamily="18" charset="0"/>
              </a:rPr>
              <a:t>Sacrifice in Worship</a:t>
            </a:r>
          </a:p>
        </p:txBody>
      </p:sp>
      <p:sp>
        <p:nvSpPr>
          <p:cNvPr id="3075" name="Rectangle 3"/>
          <p:cNvSpPr>
            <a:spLocks noGrp="1" noChangeArrowheads="1"/>
          </p:cNvSpPr>
          <p:nvPr>
            <p:ph type="body" idx="1"/>
          </p:nvPr>
        </p:nvSpPr>
        <p:spPr>
          <a:xfrm>
            <a:off x="457200" y="1600200"/>
            <a:ext cx="8229600" cy="3505200"/>
          </a:xfrm>
        </p:spPr>
        <p:txBody>
          <a:bodyPr/>
          <a:lstStyle/>
          <a:p>
            <a:r>
              <a:rPr lang="en-US" altLang="en-US" sz="4000">
                <a:latin typeface="Cooper Black" pitchFamily="18" charset="0"/>
              </a:rPr>
              <a:t>Gen. 4:3-4 – Heb. 11:4</a:t>
            </a:r>
          </a:p>
          <a:p>
            <a:r>
              <a:rPr lang="en-US" altLang="en-US" sz="4000">
                <a:latin typeface="Cooper Black" pitchFamily="18" charset="0"/>
              </a:rPr>
              <a:t>Lev. 22:19-24</a:t>
            </a:r>
          </a:p>
          <a:p>
            <a:pPr algn="ctr">
              <a:buFont typeface="Wingdings" pitchFamily="2" charset="2"/>
              <a:buNone/>
            </a:pPr>
            <a:r>
              <a:rPr lang="en-US" altLang="en-US" sz="5400">
                <a:solidFill>
                  <a:schemeClr val="hlink"/>
                </a:solidFill>
                <a:latin typeface="Cooper Black" pitchFamily="18" charset="0"/>
              </a:rPr>
              <a:t>Perfect without blemish!</a:t>
            </a:r>
            <a:endParaRPr lang="en-US" altLang="en-US" sz="4000">
              <a:latin typeface="Cooper Black" pitchFamily="18" charset="0"/>
            </a:endParaRPr>
          </a:p>
          <a:p>
            <a:endParaRPr lang="en-US" altLang="en-US" sz="4000">
              <a:latin typeface="Cooper Black" pitchFamily="18" charset="0"/>
            </a:endParaRPr>
          </a:p>
        </p:txBody>
      </p:sp>
      <p:sp>
        <p:nvSpPr>
          <p:cNvPr id="3076" name="WordArt 4"/>
          <p:cNvSpPr>
            <a:spLocks noChangeArrowheads="1" noChangeShapeType="1" noTextEdit="1"/>
          </p:cNvSpPr>
          <p:nvPr/>
        </p:nvSpPr>
        <p:spPr bwMode="auto">
          <a:xfrm>
            <a:off x="2819400" y="5029200"/>
            <a:ext cx="3276600" cy="533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Cooper Black"/>
              </a:rPr>
              <a:t>Malachi 1:6-14</a:t>
            </a:r>
          </a:p>
        </p:txBody>
      </p:sp>
      <p:sp>
        <p:nvSpPr>
          <p:cNvPr id="3077" name="WordArt 5"/>
          <p:cNvSpPr>
            <a:spLocks noChangeArrowheads="1" noChangeShapeType="1" noTextEdit="1"/>
          </p:cNvSpPr>
          <p:nvPr/>
        </p:nvSpPr>
        <p:spPr bwMode="auto">
          <a:xfrm>
            <a:off x="1143000" y="4953000"/>
            <a:ext cx="6477000" cy="838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Cooper Black"/>
              </a:rPr>
              <a:t>Malachi 1:6-14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3076"/>
                                        </p:tgtEl>
                                      </p:cBhvr>
                                      <p:by x="200000" y="200000"/>
                                    </p:animScale>
                                  </p:childTnLst>
                                </p:cTn>
                              </p:par>
                            </p:childTnLst>
                          </p:cTn>
                        </p:par>
                        <p:par>
                          <p:cTn id="7" fill="hold" nodeType="afterGroup">
                            <p:stCondLst>
                              <p:cond delay="2000"/>
                            </p:stCondLst>
                            <p:childTnLst>
                              <p:par>
                                <p:cTn id="8" presetID="10" presetClass="exit" presetSubtype="0" fill="hold" grpId="1" nodeType="afterEffect">
                                  <p:stCondLst>
                                    <p:cond delay="0"/>
                                  </p:stCondLst>
                                  <p:childTnLst>
                                    <p:animEffect transition="out" filter="fade">
                                      <p:cBhvr>
                                        <p:cTn id="9" dur="2000"/>
                                        <p:tgtEl>
                                          <p:spTgt spid="3076"/>
                                        </p:tgtEl>
                                      </p:cBhvr>
                                    </p:animEffect>
                                    <p:set>
                                      <p:cBhvr>
                                        <p:cTn id="10" dur="1" fill="hold">
                                          <p:stCondLst>
                                            <p:cond delay="1999"/>
                                          </p:stCondLst>
                                        </p:cTn>
                                        <p:tgtEl>
                                          <p:spTgt spid="3076"/>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3077"/>
                                        </p:tgtEl>
                                        <p:attrNameLst>
                                          <p:attrName>style.visibility</p:attrName>
                                        </p:attrNameLst>
                                      </p:cBhvr>
                                      <p:to>
                                        <p:strVal val="visible"/>
                                      </p:to>
                                    </p:set>
                                    <p:animEffect transition="in" filter="fade">
                                      <p:cBhvr>
                                        <p:cTn id="13" dur="20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p:bldP spid="3076" grpId="1" animBg="1"/>
      <p:bldP spid="307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owGreatThouArt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5843" name="Rectangle 3"/>
          <p:cNvSpPr>
            <a:spLocks noGrp="1" noChangeArrowheads="1"/>
          </p:cNvSpPr>
          <p:nvPr>
            <p:ph type="title"/>
          </p:nvPr>
        </p:nvSpPr>
        <p:spPr>
          <a:xfrm>
            <a:off x="152400" y="152400"/>
            <a:ext cx="7772400" cy="381000"/>
          </a:xfrm>
        </p:spPr>
        <p:txBody>
          <a:bodyPr/>
          <a:lstStyle/>
          <a:p>
            <a:pPr algn="l"/>
            <a:r>
              <a:rPr lang="en-US" altLang="en-US" sz="2800">
                <a:solidFill>
                  <a:schemeClr val="tx1"/>
                </a:solidFill>
              </a:rPr>
              <a:t>4 – How Great Thou Art</a:t>
            </a:r>
          </a:p>
        </p:txBody>
      </p:sp>
      <p:sp>
        <p:nvSpPr>
          <p:cNvPr id="35844" name="Text Box 4"/>
          <p:cNvSpPr txBox="1">
            <a:spLocks noChangeArrowheads="1"/>
          </p:cNvSpPr>
          <p:nvPr/>
        </p:nvSpPr>
        <p:spPr bwMode="auto">
          <a:xfrm>
            <a:off x="6594475"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a:latin typeface="Times New Roman" pitchFamily="18" charset="0"/>
              </a:rPr>
              <a:t>© 2001 The Paperless Hymnal™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1584325" y="1336675"/>
            <a:ext cx="56578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a:latin typeface="Times New Roman" pitchFamily="18" charset="0"/>
              </a:rPr>
              <a:t>Then sings my soul, my Savior God to Thee;</a:t>
            </a:r>
          </a:p>
          <a:p>
            <a:pPr eaLnBrk="0" hangingPunct="0"/>
            <a:r>
              <a:rPr lang="en-US" altLang="en-US" sz="2400">
                <a:latin typeface="Times New Roman" pitchFamily="18" charset="0"/>
              </a:rPr>
              <a:t>How great Thou art, how great Thou art!</a:t>
            </a:r>
          </a:p>
          <a:p>
            <a:pPr eaLnBrk="0" hangingPunct="0"/>
            <a:r>
              <a:rPr lang="en-US" altLang="en-US" sz="2400">
                <a:latin typeface="Times New Roman" pitchFamily="18" charset="0"/>
              </a:rPr>
              <a:t>Then sings my soul, my Savior God to Thee;</a:t>
            </a:r>
          </a:p>
          <a:p>
            <a:pPr eaLnBrk="0" hangingPunct="0"/>
            <a:r>
              <a:rPr lang="en-US" altLang="en-US" sz="2400">
                <a:latin typeface="Times New Roman" pitchFamily="18" charset="0"/>
              </a:rPr>
              <a:t>How great Thou art, how great Thou art!</a:t>
            </a:r>
          </a:p>
        </p:txBody>
      </p:sp>
      <p:pic>
        <p:nvPicPr>
          <p:cNvPr id="36867" name="Picture 3" descr="HowGreatThouAr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6868" name="Rectangle 4"/>
          <p:cNvSpPr>
            <a:spLocks noGrp="1" noChangeArrowheads="1"/>
          </p:cNvSpPr>
          <p:nvPr>
            <p:ph type="title"/>
          </p:nvPr>
        </p:nvSpPr>
        <p:spPr>
          <a:xfrm>
            <a:off x="152400" y="152400"/>
            <a:ext cx="7772400" cy="381000"/>
          </a:xfrm>
        </p:spPr>
        <p:txBody>
          <a:bodyPr/>
          <a:lstStyle/>
          <a:p>
            <a:pPr algn="l"/>
            <a:r>
              <a:rPr lang="en-US" altLang="en-US" sz="2800">
                <a:solidFill>
                  <a:schemeClr val="tx1"/>
                </a:solidFill>
              </a:rPr>
              <a:t>c – How Great Thou Art</a:t>
            </a:r>
          </a:p>
        </p:txBody>
      </p:sp>
      <p:sp>
        <p:nvSpPr>
          <p:cNvPr id="36869" name="Text Box 5"/>
          <p:cNvSpPr txBox="1">
            <a:spLocks noChangeArrowheads="1"/>
          </p:cNvSpPr>
          <p:nvPr/>
        </p:nvSpPr>
        <p:spPr bwMode="auto">
          <a:xfrm>
            <a:off x="6594475"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a:latin typeface="Times New Roman" pitchFamily="18" charset="0"/>
              </a:rPr>
              <a:t>© 2001 The Paperless Hymnal™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owGreatThouArt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1" name="Rectangle 3"/>
          <p:cNvSpPr>
            <a:spLocks noGrp="1" noChangeArrowheads="1"/>
          </p:cNvSpPr>
          <p:nvPr>
            <p:ph type="title"/>
          </p:nvPr>
        </p:nvSpPr>
        <p:spPr>
          <a:xfrm>
            <a:off x="152400" y="152400"/>
            <a:ext cx="7772400" cy="381000"/>
          </a:xfrm>
        </p:spPr>
        <p:txBody>
          <a:bodyPr/>
          <a:lstStyle/>
          <a:p>
            <a:pPr algn="l"/>
            <a:r>
              <a:rPr lang="en-US" altLang="en-US" sz="2800">
                <a:solidFill>
                  <a:schemeClr val="tx1"/>
                </a:solidFill>
              </a:rPr>
              <a:t>c – How Great Thou Art</a:t>
            </a:r>
          </a:p>
        </p:txBody>
      </p:sp>
      <p:sp>
        <p:nvSpPr>
          <p:cNvPr id="37892" name="Text Box 4"/>
          <p:cNvSpPr txBox="1">
            <a:spLocks noChangeArrowheads="1"/>
          </p:cNvSpPr>
          <p:nvPr/>
        </p:nvSpPr>
        <p:spPr bwMode="auto">
          <a:xfrm>
            <a:off x="6594475"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a:latin typeface="Times New Roman" pitchFamily="18" charset="0"/>
              </a:rPr>
              <a:t>© 2001 The Paperless Hymnal™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endParaRPr lang="en-US" altLang="en-US"/>
          </a:p>
        </p:txBody>
      </p:sp>
      <p:sp>
        <p:nvSpPr>
          <p:cNvPr id="38915" name="Rectangle 3"/>
          <p:cNvSpPr>
            <a:spLocks noGrp="1" noChangeArrowheads="1"/>
          </p:cNvSpPr>
          <p:nvPr>
            <p:ph type="body" idx="1"/>
          </p:nvPr>
        </p:nvSpPr>
        <p:spPr/>
        <p:txBody>
          <a:bodyPr/>
          <a:lstStyle/>
          <a:p>
            <a:endParaRPr lang="en-US"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2193925" y="2251075"/>
            <a:ext cx="3738563"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a:latin typeface="Times New Roman" pitchFamily="18" charset="0"/>
              </a:rPr>
              <a:t>1.</a:t>
            </a:r>
          </a:p>
          <a:p>
            <a:pPr eaLnBrk="0" hangingPunct="0"/>
            <a:r>
              <a:rPr lang="en-US" altLang="en-US" sz="2400">
                <a:latin typeface="Times New Roman" pitchFamily="18" charset="0"/>
              </a:rPr>
              <a:t>Is it for me, dear Savior,</a:t>
            </a:r>
          </a:p>
          <a:p>
            <a:pPr eaLnBrk="0" hangingPunct="0"/>
            <a:r>
              <a:rPr lang="en-US" altLang="en-US" sz="2400">
                <a:latin typeface="Times New Roman" pitchFamily="18" charset="0"/>
              </a:rPr>
              <a:t>Thy glory and Thy rest</a:t>
            </a:r>
          </a:p>
          <a:p>
            <a:pPr eaLnBrk="0" hangingPunct="0"/>
            <a:r>
              <a:rPr lang="en-US" altLang="en-US" sz="2400">
                <a:latin typeface="Times New Roman" pitchFamily="18" charset="0"/>
              </a:rPr>
              <a:t>For me, so weak and sinful!  </a:t>
            </a:r>
          </a:p>
          <a:p>
            <a:pPr eaLnBrk="0" hangingPunct="0"/>
            <a:r>
              <a:rPr lang="en-US" altLang="en-US" sz="2400">
                <a:latin typeface="Times New Roman" pitchFamily="18" charset="0"/>
              </a:rPr>
              <a:t>O shall I be so blest?  </a:t>
            </a:r>
          </a:p>
        </p:txBody>
      </p:sp>
      <p:pic>
        <p:nvPicPr>
          <p:cNvPr id="39939" name="Picture 3" descr="isitForM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9940" name="Rectangle 4"/>
          <p:cNvSpPr>
            <a:spLocks noGrp="1" noChangeArrowheads="1"/>
          </p:cNvSpPr>
          <p:nvPr>
            <p:ph type="title" idx="4294967295"/>
          </p:nvPr>
        </p:nvSpPr>
        <p:spPr>
          <a:xfrm>
            <a:off x="76200" y="152400"/>
            <a:ext cx="7772400" cy="304800"/>
          </a:xfrm>
        </p:spPr>
        <p:txBody>
          <a:bodyPr/>
          <a:lstStyle/>
          <a:p>
            <a:pPr algn="l"/>
            <a:r>
              <a:rPr lang="en-US" altLang="en-US" sz="2800">
                <a:solidFill>
                  <a:schemeClr val="tx1"/>
                </a:solidFill>
              </a:rPr>
              <a:t>1 – Is It For Me?</a:t>
            </a:r>
            <a:endParaRPr lang="en-US" altLang="en-US" sz="2800"/>
          </a:p>
        </p:txBody>
      </p:sp>
      <p:sp>
        <p:nvSpPr>
          <p:cNvPr id="39941" name="Text Box 5"/>
          <p:cNvSpPr txBox="1">
            <a:spLocks noChangeArrowheads="1"/>
          </p:cNvSpPr>
          <p:nvPr/>
        </p:nvSpPr>
        <p:spPr bwMode="auto">
          <a:xfrm>
            <a:off x="228600" y="6162675"/>
            <a:ext cx="25019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600">
                <a:latin typeface="Times New Roman" pitchFamily="18" charset="0"/>
              </a:rPr>
              <a:t>Words: Frances R. Havergal</a:t>
            </a:r>
          </a:p>
          <a:p>
            <a:pPr eaLnBrk="0" hangingPunct="0"/>
            <a:r>
              <a:rPr lang="en-US" altLang="en-US" sz="1600">
                <a:latin typeface="Times New Roman" pitchFamily="18" charset="0"/>
              </a:rPr>
              <a:t>Music: Tullius C. O’Kane</a:t>
            </a:r>
          </a:p>
        </p:txBody>
      </p:sp>
      <p:sp>
        <p:nvSpPr>
          <p:cNvPr id="39942" name="Text Box 6"/>
          <p:cNvSpPr txBox="1">
            <a:spLocks noChangeArrowheads="1"/>
          </p:cNvSpPr>
          <p:nvPr/>
        </p:nvSpPr>
        <p:spPr bwMode="auto">
          <a:xfrm>
            <a:off x="6594475"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a:latin typeface="Times New Roman" pitchFamily="18" charset="0"/>
              </a:rPr>
              <a:t>© 2002 The Paperless Hymnal™</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508125" y="2251075"/>
            <a:ext cx="416242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a:latin typeface="Times New Roman" pitchFamily="18" charset="0"/>
              </a:rPr>
              <a:t>2.</a:t>
            </a:r>
          </a:p>
          <a:p>
            <a:pPr eaLnBrk="0" hangingPunct="0"/>
            <a:r>
              <a:rPr lang="en-US" altLang="en-US" sz="2400">
                <a:latin typeface="Times New Roman" pitchFamily="18" charset="0"/>
              </a:rPr>
              <a:t>Is it for me, Thy welcome,</a:t>
            </a:r>
          </a:p>
          <a:p>
            <a:pPr eaLnBrk="0" hangingPunct="0"/>
            <a:r>
              <a:rPr lang="en-US" altLang="en-US" sz="2400">
                <a:latin typeface="Times New Roman" pitchFamily="18" charset="0"/>
              </a:rPr>
              <a:t>Thy gracious "Enter in"</a:t>
            </a:r>
          </a:p>
          <a:p>
            <a:pPr eaLnBrk="0" hangingPunct="0"/>
            <a:r>
              <a:rPr lang="en-US" altLang="en-US" sz="2400">
                <a:latin typeface="Times New Roman" pitchFamily="18" charset="0"/>
              </a:rPr>
              <a:t>For me Thy "Come, ye blessed,"</a:t>
            </a:r>
          </a:p>
          <a:p>
            <a:pPr eaLnBrk="0" hangingPunct="0"/>
            <a:r>
              <a:rPr lang="en-US" altLang="en-US" sz="2400">
                <a:latin typeface="Times New Roman" pitchFamily="18" charset="0"/>
              </a:rPr>
              <a:t>For me so full of sin? </a:t>
            </a:r>
          </a:p>
        </p:txBody>
      </p:sp>
      <p:pic>
        <p:nvPicPr>
          <p:cNvPr id="41987" name="Picture 3" descr="IsItForMe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1988" name="Rectangle 4"/>
          <p:cNvSpPr>
            <a:spLocks noGrp="1" noChangeArrowheads="1"/>
          </p:cNvSpPr>
          <p:nvPr>
            <p:ph type="title" idx="4294967295"/>
          </p:nvPr>
        </p:nvSpPr>
        <p:spPr>
          <a:xfrm>
            <a:off x="76200" y="152400"/>
            <a:ext cx="7772400" cy="304800"/>
          </a:xfrm>
        </p:spPr>
        <p:txBody>
          <a:bodyPr/>
          <a:lstStyle/>
          <a:p>
            <a:pPr algn="l"/>
            <a:r>
              <a:rPr lang="en-US" altLang="en-US" sz="2800">
                <a:solidFill>
                  <a:schemeClr val="tx1"/>
                </a:solidFill>
              </a:rPr>
              <a:t>2 – Is It For Me?</a:t>
            </a:r>
          </a:p>
        </p:txBody>
      </p:sp>
      <p:sp>
        <p:nvSpPr>
          <p:cNvPr id="41989" name="Text Box 5"/>
          <p:cNvSpPr txBox="1">
            <a:spLocks noChangeArrowheads="1"/>
          </p:cNvSpPr>
          <p:nvPr/>
        </p:nvSpPr>
        <p:spPr bwMode="auto">
          <a:xfrm>
            <a:off x="6594475"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a:latin typeface="Times New Roman" pitchFamily="18" charset="0"/>
              </a:rPr>
              <a:t>© 2002 The Paperless Hymnal™</a:t>
            </a:r>
          </a:p>
        </p:txBody>
      </p:sp>
      <p:sp>
        <p:nvSpPr>
          <p:cNvPr id="41990" name="Text Box 6"/>
          <p:cNvSpPr txBox="1">
            <a:spLocks noChangeArrowheads="1"/>
          </p:cNvSpPr>
          <p:nvPr/>
        </p:nvSpPr>
        <p:spPr bwMode="auto">
          <a:xfrm>
            <a:off x="228600" y="6162675"/>
            <a:ext cx="25019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600">
                <a:latin typeface="Times New Roman" pitchFamily="18" charset="0"/>
              </a:rPr>
              <a:t>Words: Frances R. Havergal</a:t>
            </a:r>
          </a:p>
          <a:p>
            <a:pPr eaLnBrk="0" hangingPunct="0"/>
            <a:r>
              <a:rPr lang="en-US" altLang="en-US" sz="1600">
                <a:latin typeface="Times New Roman" pitchFamily="18" charset="0"/>
              </a:rPr>
              <a:t>Music: Tullius C. O’Kane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812925" y="1870075"/>
            <a:ext cx="38798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a:latin typeface="Times New Roman" pitchFamily="18" charset="0"/>
              </a:rPr>
              <a:t>O Savior, my Redeemer,</a:t>
            </a:r>
          </a:p>
          <a:p>
            <a:pPr eaLnBrk="0" hangingPunct="0"/>
            <a:r>
              <a:rPr lang="en-US" altLang="en-US" sz="2400">
                <a:latin typeface="Times New Roman" pitchFamily="18" charset="0"/>
              </a:rPr>
              <a:t>What can I but adore,</a:t>
            </a:r>
          </a:p>
          <a:p>
            <a:pPr eaLnBrk="0" hangingPunct="0"/>
            <a:r>
              <a:rPr lang="en-US" altLang="en-US" sz="2400">
                <a:latin typeface="Times New Roman" pitchFamily="18" charset="0"/>
              </a:rPr>
              <a:t>And magnify and praise Thee,</a:t>
            </a:r>
          </a:p>
          <a:p>
            <a:pPr eaLnBrk="0" hangingPunct="0"/>
            <a:r>
              <a:rPr lang="en-US" altLang="en-US" sz="2400">
                <a:latin typeface="Times New Roman" pitchFamily="18" charset="0"/>
              </a:rPr>
              <a:t>And love Thee evermore?  </a:t>
            </a:r>
          </a:p>
        </p:txBody>
      </p:sp>
      <p:pic>
        <p:nvPicPr>
          <p:cNvPr id="43011" name="Picture 3" descr="IsItForM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3012" name="Rectangle 4"/>
          <p:cNvSpPr>
            <a:spLocks noGrp="1" noChangeArrowheads="1"/>
          </p:cNvSpPr>
          <p:nvPr>
            <p:ph type="title" idx="4294967295"/>
          </p:nvPr>
        </p:nvSpPr>
        <p:spPr>
          <a:xfrm>
            <a:off x="76200" y="152400"/>
            <a:ext cx="7772400" cy="304800"/>
          </a:xfrm>
        </p:spPr>
        <p:txBody>
          <a:bodyPr/>
          <a:lstStyle/>
          <a:p>
            <a:pPr algn="l"/>
            <a:r>
              <a:rPr lang="en-US" altLang="en-US" sz="2800">
                <a:solidFill>
                  <a:schemeClr val="tx1"/>
                </a:solidFill>
              </a:rPr>
              <a:t>c – Is It For Me?</a:t>
            </a:r>
          </a:p>
        </p:txBody>
      </p:sp>
      <p:sp>
        <p:nvSpPr>
          <p:cNvPr id="43013" name="Text Box 5"/>
          <p:cNvSpPr txBox="1">
            <a:spLocks noChangeArrowheads="1"/>
          </p:cNvSpPr>
          <p:nvPr/>
        </p:nvSpPr>
        <p:spPr bwMode="auto">
          <a:xfrm>
            <a:off x="6594475"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a:latin typeface="Times New Roman" pitchFamily="18" charset="0"/>
              </a:rPr>
              <a:t>© 2002 The Paperless Hymnal™</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1279525" y="2251075"/>
            <a:ext cx="3786188"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a:latin typeface="Times New Roman" pitchFamily="18" charset="0"/>
              </a:rPr>
              <a:t>3.</a:t>
            </a:r>
          </a:p>
          <a:p>
            <a:pPr eaLnBrk="0" hangingPunct="0"/>
            <a:r>
              <a:rPr lang="en-US" altLang="en-US" sz="2400">
                <a:latin typeface="Times New Roman" pitchFamily="18" charset="0"/>
              </a:rPr>
              <a:t>O Savior, precious Savior,</a:t>
            </a:r>
          </a:p>
          <a:p>
            <a:pPr eaLnBrk="0" hangingPunct="0"/>
            <a:r>
              <a:rPr lang="en-US" altLang="en-US" sz="2400">
                <a:latin typeface="Times New Roman" pitchFamily="18" charset="0"/>
              </a:rPr>
              <a:t>My heart is at Thy feet;  </a:t>
            </a:r>
          </a:p>
          <a:p>
            <a:pPr eaLnBrk="0" hangingPunct="0"/>
            <a:r>
              <a:rPr lang="en-US" altLang="en-US" sz="2400">
                <a:latin typeface="Times New Roman" pitchFamily="18" charset="0"/>
              </a:rPr>
              <a:t>I bless Thee, and I love Thee,</a:t>
            </a:r>
          </a:p>
          <a:p>
            <a:pPr eaLnBrk="0" hangingPunct="0"/>
            <a:r>
              <a:rPr lang="en-US" altLang="en-US" sz="2400">
                <a:latin typeface="Times New Roman" pitchFamily="18" charset="0"/>
              </a:rPr>
              <a:t>And Thee I long to meet. </a:t>
            </a:r>
          </a:p>
        </p:txBody>
      </p:sp>
      <p:pic>
        <p:nvPicPr>
          <p:cNvPr id="44035" name="Picture 3" descr="IsItForMe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4036" name="Rectangle 4"/>
          <p:cNvSpPr>
            <a:spLocks noGrp="1" noChangeArrowheads="1"/>
          </p:cNvSpPr>
          <p:nvPr>
            <p:ph type="title" idx="4294967295"/>
          </p:nvPr>
        </p:nvSpPr>
        <p:spPr>
          <a:xfrm>
            <a:off x="76200" y="152400"/>
            <a:ext cx="7772400" cy="304800"/>
          </a:xfrm>
        </p:spPr>
        <p:txBody>
          <a:bodyPr/>
          <a:lstStyle/>
          <a:p>
            <a:pPr algn="l"/>
            <a:r>
              <a:rPr lang="en-US" altLang="en-US" sz="2800">
                <a:solidFill>
                  <a:schemeClr val="tx1"/>
                </a:solidFill>
              </a:rPr>
              <a:t>3 – Is It For Me?</a:t>
            </a:r>
            <a:endParaRPr lang="en-US" altLang="en-US" sz="2800"/>
          </a:p>
        </p:txBody>
      </p:sp>
      <p:sp>
        <p:nvSpPr>
          <p:cNvPr id="44037" name="Text Box 5"/>
          <p:cNvSpPr txBox="1">
            <a:spLocks noChangeArrowheads="1"/>
          </p:cNvSpPr>
          <p:nvPr/>
        </p:nvSpPr>
        <p:spPr bwMode="auto">
          <a:xfrm>
            <a:off x="228600" y="6162675"/>
            <a:ext cx="25019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600">
                <a:latin typeface="Times New Roman" pitchFamily="18" charset="0"/>
              </a:rPr>
              <a:t>Words: Frances R. Havergal</a:t>
            </a:r>
          </a:p>
          <a:p>
            <a:pPr eaLnBrk="0" hangingPunct="0"/>
            <a:r>
              <a:rPr lang="en-US" altLang="en-US" sz="1600">
                <a:latin typeface="Times New Roman" pitchFamily="18" charset="0"/>
              </a:rPr>
              <a:t>Music: Tullius C. O’Kane</a:t>
            </a:r>
          </a:p>
        </p:txBody>
      </p:sp>
      <p:sp>
        <p:nvSpPr>
          <p:cNvPr id="44038" name="Text Box 6"/>
          <p:cNvSpPr txBox="1">
            <a:spLocks noChangeArrowheads="1"/>
          </p:cNvSpPr>
          <p:nvPr/>
        </p:nvSpPr>
        <p:spPr bwMode="auto">
          <a:xfrm>
            <a:off x="6594475"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a:latin typeface="Times New Roman" pitchFamily="18" charset="0"/>
              </a:rPr>
              <a:t>© 2002 The Paperless Hymnal™</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050925" y="2098675"/>
            <a:ext cx="413385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a:latin typeface="Times New Roman" pitchFamily="18" charset="0"/>
              </a:rPr>
              <a:t>4.</a:t>
            </a:r>
          </a:p>
          <a:p>
            <a:pPr eaLnBrk="0" hangingPunct="0"/>
            <a:r>
              <a:rPr lang="en-US" altLang="en-US" sz="2400">
                <a:latin typeface="Times New Roman" pitchFamily="18" charset="0"/>
              </a:rPr>
              <a:t>I'll be with Thee for ever,</a:t>
            </a:r>
          </a:p>
          <a:p>
            <a:pPr eaLnBrk="0" hangingPunct="0"/>
            <a:r>
              <a:rPr lang="en-US" altLang="en-US" sz="2400">
                <a:latin typeface="Times New Roman" pitchFamily="18" charset="0"/>
              </a:rPr>
              <a:t>And never grieve Thee more;  </a:t>
            </a:r>
          </a:p>
          <a:p>
            <a:pPr eaLnBrk="0" hangingPunct="0"/>
            <a:r>
              <a:rPr lang="en-US" altLang="en-US" sz="2400">
                <a:latin typeface="Times New Roman" pitchFamily="18" charset="0"/>
              </a:rPr>
              <a:t>Dear Savior, I must praise Thee,</a:t>
            </a:r>
          </a:p>
          <a:p>
            <a:pPr eaLnBrk="0" hangingPunct="0"/>
            <a:r>
              <a:rPr lang="en-US" altLang="en-US" sz="2400">
                <a:latin typeface="Times New Roman" pitchFamily="18" charset="0"/>
              </a:rPr>
              <a:t>And love Thee evermore. </a:t>
            </a:r>
          </a:p>
        </p:txBody>
      </p:sp>
      <p:pic>
        <p:nvPicPr>
          <p:cNvPr id="46083" name="Picture 3" descr="IsItForMe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6084" name="Rectangle 4"/>
          <p:cNvSpPr>
            <a:spLocks noGrp="1" noChangeArrowheads="1"/>
          </p:cNvSpPr>
          <p:nvPr>
            <p:ph type="title" idx="4294967295"/>
          </p:nvPr>
        </p:nvSpPr>
        <p:spPr>
          <a:xfrm>
            <a:off x="76200" y="152400"/>
            <a:ext cx="7772400" cy="304800"/>
          </a:xfrm>
        </p:spPr>
        <p:txBody>
          <a:bodyPr/>
          <a:lstStyle/>
          <a:p>
            <a:pPr algn="l"/>
            <a:r>
              <a:rPr lang="en-US" altLang="en-US" sz="2800">
                <a:solidFill>
                  <a:schemeClr val="tx1"/>
                </a:solidFill>
              </a:rPr>
              <a:t>4 – Is It For Me?</a:t>
            </a:r>
            <a:endParaRPr lang="en-US" altLang="en-US" sz="2800"/>
          </a:p>
        </p:txBody>
      </p:sp>
      <p:sp>
        <p:nvSpPr>
          <p:cNvPr id="46085" name="Text Box 5"/>
          <p:cNvSpPr txBox="1">
            <a:spLocks noChangeArrowheads="1"/>
          </p:cNvSpPr>
          <p:nvPr/>
        </p:nvSpPr>
        <p:spPr bwMode="auto">
          <a:xfrm>
            <a:off x="228600" y="6162675"/>
            <a:ext cx="25019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600">
                <a:latin typeface="Times New Roman" pitchFamily="18" charset="0"/>
              </a:rPr>
              <a:t>Words: Frances R. Havergal</a:t>
            </a:r>
          </a:p>
          <a:p>
            <a:pPr eaLnBrk="0" hangingPunct="0"/>
            <a:r>
              <a:rPr lang="en-US" altLang="en-US" sz="1600">
                <a:latin typeface="Times New Roman" pitchFamily="18" charset="0"/>
              </a:rPr>
              <a:t>Music: Tullius C. O’Kane</a:t>
            </a:r>
          </a:p>
        </p:txBody>
      </p:sp>
      <p:sp>
        <p:nvSpPr>
          <p:cNvPr id="46086" name="Text Box 6"/>
          <p:cNvSpPr txBox="1">
            <a:spLocks noChangeArrowheads="1"/>
          </p:cNvSpPr>
          <p:nvPr/>
        </p:nvSpPr>
        <p:spPr bwMode="auto">
          <a:xfrm>
            <a:off x="6594475"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a:latin typeface="Times New Roman" pitchFamily="18" charset="0"/>
              </a:rPr>
              <a:t>© 2002 The Paperless Hymnal™</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812925" y="1870075"/>
            <a:ext cx="38798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a:latin typeface="Times New Roman" pitchFamily="18" charset="0"/>
              </a:rPr>
              <a:t>O Savior, my Redeemer,</a:t>
            </a:r>
          </a:p>
          <a:p>
            <a:pPr eaLnBrk="0" hangingPunct="0"/>
            <a:r>
              <a:rPr lang="en-US" altLang="en-US" sz="2400">
                <a:latin typeface="Times New Roman" pitchFamily="18" charset="0"/>
              </a:rPr>
              <a:t>What can I but adore,</a:t>
            </a:r>
          </a:p>
          <a:p>
            <a:pPr eaLnBrk="0" hangingPunct="0"/>
            <a:r>
              <a:rPr lang="en-US" altLang="en-US" sz="2400">
                <a:latin typeface="Times New Roman" pitchFamily="18" charset="0"/>
              </a:rPr>
              <a:t>And magnify and praise Thee,</a:t>
            </a:r>
          </a:p>
          <a:p>
            <a:pPr eaLnBrk="0" hangingPunct="0"/>
            <a:r>
              <a:rPr lang="en-US" altLang="en-US" sz="2400">
                <a:latin typeface="Times New Roman" pitchFamily="18" charset="0"/>
              </a:rPr>
              <a:t>And love Thee evermore?  </a:t>
            </a:r>
          </a:p>
        </p:txBody>
      </p:sp>
      <p:pic>
        <p:nvPicPr>
          <p:cNvPr id="47107" name="Picture 3" descr="IsItForM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7108" name="Rectangle 4"/>
          <p:cNvSpPr>
            <a:spLocks noGrp="1" noChangeArrowheads="1"/>
          </p:cNvSpPr>
          <p:nvPr>
            <p:ph type="title" idx="4294967295"/>
          </p:nvPr>
        </p:nvSpPr>
        <p:spPr>
          <a:xfrm>
            <a:off x="76200" y="152400"/>
            <a:ext cx="7772400" cy="304800"/>
          </a:xfrm>
        </p:spPr>
        <p:txBody>
          <a:bodyPr/>
          <a:lstStyle/>
          <a:p>
            <a:pPr algn="l"/>
            <a:r>
              <a:rPr lang="en-US" altLang="en-US" sz="2800">
                <a:solidFill>
                  <a:schemeClr val="tx1"/>
                </a:solidFill>
              </a:rPr>
              <a:t>c – Is It For Me?</a:t>
            </a:r>
          </a:p>
        </p:txBody>
      </p:sp>
      <p:sp>
        <p:nvSpPr>
          <p:cNvPr id="47109" name="Text Box 5"/>
          <p:cNvSpPr txBox="1">
            <a:spLocks noChangeArrowheads="1"/>
          </p:cNvSpPr>
          <p:nvPr/>
        </p:nvSpPr>
        <p:spPr bwMode="auto">
          <a:xfrm>
            <a:off x="6594475"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a:latin typeface="Times New Roman" pitchFamily="18" charset="0"/>
              </a:rPr>
              <a:t>© 2002 The Paperless Hymnal™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z="6200">
                <a:solidFill>
                  <a:srgbClr val="00FFCC"/>
                </a:solidFill>
                <a:latin typeface="Cooper Black" pitchFamily="18" charset="0"/>
              </a:rPr>
              <a:t>Sacrifice of Praise</a:t>
            </a:r>
          </a:p>
        </p:txBody>
      </p:sp>
      <p:sp>
        <p:nvSpPr>
          <p:cNvPr id="5123" name="Rectangle 3"/>
          <p:cNvSpPr>
            <a:spLocks noGrp="1" noChangeArrowheads="1"/>
          </p:cNvSpPr>
          <p:nvPr>
            <p:ph type="body" idx="1"/>
          </p:nvPr>
        </p:nvSpPr>
        <p:spPr/>
        <p:txBody>
          <a:bodyPr/>
          <a:lstStyle/>
          <a:p>
            <a:r>
              <a:rPr lang="en-US" altLang="en-US" sz="5400" dirty="0">
                <a:latin typeface="Cooper Black" pitchFamily="18" charset="0"/>
              </a:rPr>
              <a:t>Psa. 107:22; Psa. 116:17; Jer. 17:26</a:t>
            </a:r>
          </a:p>
          <a:p>
            <a:r>
              <a:rPr lang="en-US" altLang="en-US" sz="5400" dirty="0">
                <a:latin typeface="Cooper Black" pitchFamily="18" charset="0"/>
              </a:rPr>
              <a:t>Jer. 33:11</a:t>
            </a:r>
          </a:p>
          <a:p>
            <a:r>
              <a:rPr lang="en-US" altLang="en-US" sz="5400" dirty="0">
                <a:latin typeface="Cooper Black" pitchFamily="18" charset="0"/>
              </a:rPr>
              <a:t>Heb. 13:10-16</a:t>
            </a:r>
          </a:p>
          <a:p>
            <a:endParaRPr lang="en-US" altLang="en-US" sz="5400" dirty="0">
              <a:latin typeface="Cooper Black"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endParaRPr lang="en-US" altLang="en-US"/>
          </a:p>
        </p:txBody>
      </p:sp>
      <p:sp>
        <p:nvSpPr>
          <p:cNvPr id="48131" name="Rectangle 3"/>
          <p:cNvSpPr>
            <a:spLocks noGrp="1" noChangeArrowheads="1"/>
          </p:cNvSpPr>
          <p:nvPr>
            <p:ph type="body" idx="1"/>
          </p:nvPr>
        </p:nvSpPr>
        <p:spPr/>
        <p:txBody>
          <a:bodyPr/>
          <a:lstStyle/>
          <a:p>
            <a:endParaRPr lang="en-US"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1508125" y="1641475"/>
            <a:ext cx="3446463"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a:latin typeface="Times New Roman" pitchFamily="18" charset="0"/>
              </a:rPr>
              <a:t>1.</a:t>
            </a:r>
          </a:p>
          <a:p>
            <a:pPr eaLnBrk="0" hangingPunct="0"/>
            <a:r>
              <a:rPr lang="en-US" altLang="en-US" sz="2400">
                <a:latin typeface="Times New Roman" pitchFamily="18" charset="0"/>
              </a:rPr>
              <a:t>I need Thee every hour,</a:t>
            </a:r>
          </a:p>
          <a:p>
            <a:pPr eaLnBrk="0" hangingPunct="0"/>
            <a:r>
              <a:rPr lang="en-US" altLang="en-US" sz="2400">
                <a:latin typeface="Times New Roman" pitchFamily="18" charset="0"/>
              </a:rPr>
              <a:t>Most gracious Lord;  </a:t>
            </a:r>
          </a:p>
          <a:p>
            <a:pPr eaLnBrk="0" hangingPunct="0"/>
            <a:r>
              <a:rPr lang="en-US" altLang="en-US" sz="2400">
                <a:latin typeface="Times New Roman" pitchFamily="18" charset="0"/>
              </a:rPr>
              <a:t>No tender voice like Thine</a:t>
            </a:r>
          </a:p>
          <a:p>
            <a:pPr eaLnBrk="0" hangingPunct="0"/>
            <a:r>
              <a:rPr lang="en-US" altLang="en-US" sz="2400">
                <a:latin typeface="Times New Roman" pitchFamily="18" charset="0"/>
              </a:rPr>
              <a:t>Can peace afford.  </a:t>
            </a:r>
          </a:p>
        </p:txBody>
      </p:sp>
      <p:pic>
        <p:nvPicPr>
          <p:cNvPr id="49155" name="Picture 3" descr="INeedTheeEveryHou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9156" name="Rectangle 4"/>
          <p:cNvSpPr>
            <a:spLocks noGrp="1" noChangeArrowheads="1"/>
          </p:cNvSpPr>
          <p:nvPr>
            <p:ph type="title" idx="4294967295"/>
          </p:nvPr>
        </p:nvSpPr>
        <p:spPr>
          <a:xfrm>
            <a:off x="76200" y="152400"/>
            <a:ext cx="7772400" cy="304800"/>
          </a:xfrm>
        </p:spPr>
        <p:txBody>
          <a:bodyPr/>
          <a:lstStyle/>
          <a:p>
            <a:pPr algn="l"/>
            <a:r>
              <a:rPr lang="en-US" altLang="en-US" sz="2800">
                <a:solidFill>
                  <a:schemeClr val="tx1"/>
                </a:solidFill>
              </a:rPr>
              <a:t>1 - I Need Thee Every Hour</a:t>
            </a:r>
            <a:endParaRPr lang="en-US" altLang="en-US" sz="2800"/>
          </a:p>
        </p:txBody>
      </p:sp>
      <p:sp>
        <p:nvSpPr>
          <p:cNvPr id="49157" name="Text Box 5"/>
          <p:cNvSpPr txBox="1">
            <a:spLocks noChangeArrowheads="1"/>
          </p:cNvSpPr>
          <p:nvPr/>
        </p:nvSpPr>
        <p:spPr bwMode="auto">
          <a:xfrm>
            <a:off x="228600" y="6162675"/>
            <a:ext cx="21605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600">
                <a:latin typeface="Times New Roman" pitchFamily="18" charset="0"/>
              </a:rPr>
              <a:t>Words: Annie S. Hawks</a:t>
            </a:r>
          </a:p>
          <a:p>
            <a:pPr eaLnBrk="0" hangingPunct="0"/>
            <a:r>
              <a:rPr lang="en-US" altLang="en-US" sz="1600">
                <a:latin typeface="Times New Roman" pitchFamily="18" charset="0"/>
              </a:rPr>
              <a:t>Music: Robert Lowry</a:t>
            </a:r>
          </a:p>
        </p:txBody>
      </p:sp>
      <p:sp>
        <p:nvSpPr>
          <p:cNvPr id="49158" name="Text Box 6"/>
          <p:cNvSpPr txBox="1">
            <a:spLocks noChangeArrowheads="1"/>
          </p:cNvSpPr>
          <p:nvPr/>
        </p:nvSpPr>
        <p:spPr bwMode="auto">
          <a:xfrm>
            <a:off x="6594475"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a:latin typeface="Times New Roman" pitchFamily="18" charset="0"/>
              </a:rPr>
              <a:t>© 2001 The Paperless Hymnal™</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812925" y="1870075"/>
            <a:ext cx="381952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a:latin typeface="Times New Roman" pitchFamily="18" charset="0"/>
              </a:rPr>
              <a:t>2.</a:t>
            </a:r>
          </a:p>
          <a:p>
            <a:pPr eaLnBrk="0" hangingPunct="0"/>
            <a:r>
              <a:rPr lang="en-US" altLang="en-US" sz="2400">
                <a:latin typeface="Times New Roman" pitchFamily="18" charset="0"/>
              </a:rPr>
              <a:t>I need Thee every hour:</a:t>
            </a:r>
          </a:p>
          <a:p>
            <a:pPr eaLnBrk="0" hangingPunct="0"/>
            <a:r>
              <a:rPr lang="en-US" altLang="en-US" sz="2400">
                <a:latin typeface="Times New Roman" pitchFamily="18" charset="0"/>
              </a:rPr>
              <a:t>Stay Thou near by;  </a:t>
            </a:r>
          </a:p>
          <a:p>
            <a:pPr eaLnBrk="0" hangingPunct="0"/>
            <a:r>
              <a:rPr lang="en-US" altLang="en-US" sz="2400">
                <a:latin typeface="Times New Roman" pitchFamily="18" charset="0"/>
              </a:rPr>
              <a:t>Temptations lose their power </a:t>
            </a:r>
          </a:p>
          <a:p>
            <a:pPr eaLnBrk="0" hangingPunct="0"/>
            <a:r>
              <a:rPr lang="en-US" altLang="en-US" sz="2400">
                <a:latin typeface="Times New Roman" pitchFamily="18" charset="0"/>
              </a:rPr>
              <a:t>When Thou art nigh.  </a:t>
            </a:r>
          </a:p>
        </p:txBody>
      </p:sp>
      <p:pic>
        <p:nvPicPr>
          <p:cNvPr id="51203" name="Picture 3" descr="INeedTheeEveryHour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04" name="Rectangle 4"/>
          <p:cNvSpPr>
            <a:spLocks noGrp="1" noChangeArrowheads="1"/>
          </p:cNvSpPr>
          <p:nvPr>
            <p:ph type="title" idx="4294967295"/>
          </p:nvPr>
        </p:nvSpPr>
        <p:spPr>
          <a:xfrm>
            <a:off x="76200" y="152400"/>
            <a:ext cx="7772400" cy="304800"/>
          </a:xfrm>
        </p:spPr>
        <p:txBody>
          <a:bodyPr/>
          <a:lstStyle/>
          <a:p>
            <a:pPr algn="l"/>
            <a:r>
              <a:rPr lang="en-US" altLang="en-US" sz="2800">
                <a:solidFill>
                  <a:schemeClr val="tx1"/>
                </a:solidFill>
              </a:rPr>
              <a:t>2 - I Need Thee Every Hour</a:t>
            </a:r>
            <a:endParaRPr lang="en-US" altLang="en-US" sz="2800"/>
          </a:p>
        </p:txBody>
      </p:sp>
      <p:sp>
        <p:nvSpPr>
          <p:cNvPr id="51205" name="Text Box 5"/>
          <p:cNvSpPr txBox="1">
            <a:spLocks noChangeArrowheads="1"/>
          </p:cNvSpPr>
          <p:nvPr/>
        </p:nvSpPr>
        <p:spPr bwMode="auto">
          <a:xfrm>
            <a:off x="228600" y="6162675"/>
            <a:ext cx="21605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600">
                <a:latin typeface="Times New Roman" pitchFamily="18" charset="0"/>
              </a:rPr>
              <a:t>Words: Annie S. Hawks</a:t>
            </a:r>
          </a:p>
          <a:p>
            <a:pPr eaLnBrk="0" hangingPunct="0"/>
            <a:r>
              <a:rPr lang="en-US" altLang="en-US" sz="1600">
                <a:latin typeface="Times New Roman" pitchFamily="18" charset="0"/>
              </a:rPr>
              <a:t>Music: Robert Lowry</a:t>
            </a:r>
          </a:p>
        </p:txBody>
      </p:sp>
      <p:sp>
        <p:nvSpPr>
          <p:cNvPr id="51206" name="Text Box 6"/>
          <p:cNvSpPr txBox="1">
            <a:spLocks noChangeArrowheads="1"/>
          </p:cNvSpPr>
          <p:nvPr/>
        </p:nvSpPr>
        <p:spPr bwMode="auto">
          <a:xfrm>
            <a:off x="6594475"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a:latin typeface="Times New Roman" pitchFamily="18" charset="0"/>
              </a:rPr>
              <a:t>© 2001 The Paperless Hymnal™</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1660525" y="1489075"/>
            <a:ext cx="37433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a:latin typeface="Times New Roman" pitchFamily="18" charset="0"/>
              </a:rPr>
              <a:t>I need Thee, O I need Thee;  </a:t>
            </a:r>
          </a:p>
          <a:p>
            <a:pPr eaLnBrk="0" hangingPunct="0"/>
            <a:r>
              <a:rPr lang="en-US" altLang="en-US" sz="2400">
                <a:latin typeface="Times New Roman" pitchFamily="18" charset="0"/>
              </a:rPr>
              <a:t>Every hour I need Thee!  </a:t>
            </a:r>
          </a:p>
          <a:p>
            <a:pPr eaLnBrk="0" hangingPunct="0"/>
            <a:r>
              <a:rPr lang="en-US" altLang="en-US" sz="2400">
                <a:latin typeface="Times New Roman" pitchFamily="18" charset="0"/>
              </a:rPr>
              <a:t>O bless me now, my Savior:</a:t>
            </a:r>
          </a:p>
          <a:p>
            <a:pPr eaLnBrk="0" hangingPunct="0"/>
            <a:r>
              <a:rPr lang="en-US" altLang="en-US" sz="2400">
                <a:latin typeface="Times New Roman" pitchFamily="18" charset="0"/>
              </a:rPr>
              <a:t>I come to Thee!  </a:t>
            </a:r>
          </a:p>
        </p:txBody>
      </p:sp>
      <p:pic>
        <p:nvPicPr>
          <p:cNvPr id="52227" name="Picture 3" descr="INeedTheeEveryHour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2228" name="Rectangle 4"/>
          <p:cNvSpPr>
            <a:spLocks noGrp="1" noChangeArrowheads="1"/>
          </p:cNvSpPr>
          <p:nvPr>
            <p:ph type="title" idx="4294967295"/>
          </p:nvPr>
        </p:nvSpPr>
        <p:spPr>
          <a:xfrm>
            <a:off x="76200" y="152400"/>
            <a:ext cx="7772400" cy="304800"/>
          </a:xfrm>
        </p:spPr>
        <p:txBody>
          <a:bodyPr/>
          <a:lstStyle/>
          <a:p>
            <a:pPr algn="l"/>
            <a:r>
              <a:rPr lang="en-US" altLang="en-US" sz="2800">
                <a:solidFill>
                  <a:schemeClr val="tx1"/>
                </a:solidFill>
              </a:rPr>
              <a:t>c - I Need Thee Every Hour</a:t>
            </a:r>
          </a:p>
        </p:txBody>
      </p:sp>
      <p:sp>
        <p:nvSpPr>
          <p:cNvPr id="52229" name="Text Box 5"/>
          <p:cNvSpPr txBox="1">
            <a:spLocks noChangeArrowheads="1"/>
          </p:cNvSpPr>
          <p:nvPr/>
        </p:nvSpPr>
        <p:spPr bwMode="auto">
          <a:xfrm>
            <a:off x="6594475"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a:latin typeface="Times New Roman" pitchFamily="18" charset="0"/>
              </a:rPr>
              <a:t>© 2001 The Paperless Hymnal™</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1736725" y="1489075"/>
            <a:ext cx="3227388"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a:latin typeface="Times New Roman" pitchFamily="18" charset="0"/>
              </a:rPr>
              <a:t>3.</a:t>
            </a:r>
          </a:p>
          <a:p>
            <a:pPr eaLnBrk="0" hangingPunct="0"/>
            <a:r>
              <a:rPr lang="en-US" altLang="en-US" sz="2400">
                <a:latin typeface="Times New Roman" pitchFamily="18" charset="0"/>
              </a:rPr>
              <a:t>I need Thee every hour,</a:t>
            </a:r>
          </a:p>
          <a:p>
            <a:pPr eaLnBrk="0" hangingPunct="0"/>
            <a:r>
              <a:rPr lang="en-US" altLang="en-US" sz="2400">
                <a:latin typeface="Times New Roman" pitchFamily="18" charset="0"/>
              </a:rPr>
              <a:t>In joy or pain;  </a:t>
            </a:r>
          </a:p>
          <a:p>
            <a:pPr eaLnBrk="0" hangingPunct="0"/>
            <a:r>
              <a:rPr lang="en-US" altLang="en-US" sz="2400">
                <a:latin typeface="Times New Roman" pitchFamily="18" charset="0"/>
              </a:rPr>
              <a:t>Come quickly and abide,</a:t>
            </a:r>
          </a:p>
          <a:p>
            <a:pPr eaLnBrk="0" hangingPunct="0"/>
            <a:r>
              <a:rPr lang="en-US" altLang="en-US" sz="2400">
                <a:latin typeface="Times New Roman" pitchFamily="18" charset="0"/>
              </a:rPr>
              <a:t>Or life is vain.  </a:t>
            </a:r>
          </a:p>
        </p:txBody>
      </p:sp>
      <p:pic>
        <p:nvPicPr>
          <p:cNvPr id="53251" name="Picture 3" descr="INeedTheeEveryHour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3252" name="Rectangle 4"/>
          <p:cNvSpPr>
            <a:spLocks noGrp="1" noChangeArrowheads="1"/>
          </p:cNvSpPr>
          <p:nvPr>
            <p:ph type="title" idx="4294967295"/>
          </p:nvPr>
        </p:nvSpPr>
        <p:spPr>
          <a:xfrm>
            <a:off x="76200" y="152400"/>
            <a:ext cx="7772400" cy="304800"/>
          </a:xfrm>
        </p:spPr>
        <p:txBody>
          <a:bodyPr/>
          <a:lstStyle/>
          <a:p>
            <a:pPr algn="l"/>
            <a:r>
              <a:rPr lang="en-US" altLang="en-US" sz="2800">
                <a:solidFill>
                  <a:schemeClr val="tx1"/>
                </a:solidFill>
              </a:rPr>
              <a:t>3 - I Need Thee Every Hour</a:t>
            </a:r>
            <a:endParaRPr lang="en-US" altLang="en-US" sz="2800"/>
          </a:p>
        </p:txBody>
      </p:sp>
      <p:sp>
        <p:nvSpPr>
          <p:cNvPr id="53253" name="Text Box 5"/>
          <p:cNvSpPr txBox="1">
            <a:spLocks noChangeArrowheads="1"/>
          </p:cNvSpPr>
          <p:nvPr/>
        </p:nvSpPr>
        <p:spPr bwMode="auto">
          <a:xfrm>
            <a:off x="228600" y="6162675"/>
            <a:ext cx="21605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600">
                <a:latin typeface="Times New Roman" pitchFamily="18" charset="0"/>
              </a:rPr>
              <a:t>Words: Annie S. Hawks</a:t>
            </a:r>
          </a:p>
          <a:p>
            <a:pPr eaLnBrk="0" hangingPunct="0"/>
            <a:r>
              <a:rPr lang="en-US" altLang="en-US" sz="1600">
                <a:latin typeface="Times New Roman" pitchFamily="18" charset="0"/>
              </a:rPr>
              <a:t>Music: Robert Lowry</a:t>
            </a:r>
          </a:p>
        </p:txBody>
      </p:sp>
      <p:sp>
        <p:nvSpPr>
          <p:cNvPr id="53254" name="Text Box 6"/>
          <p:cNvSpPr txBox="1">
            <a:spLocks noChangeArrowheads="1"/>
          </p:cNvSpPr>
          <p:nvPr/>
        </p:nvSpPr>
        <p:spPr bwMode="auto">
          <a:xfrm>
            <a:off x="6594475"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a:latin typeface="Times New Roman" pitchFamily="18" charset="0"/>
              </a:rPr>
              <a:t>© 2001 The Paperless Hymnal™</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2117725" y="1565275"/>
            <a:ext cx="333692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a:latin typeface="Times New Roman" pitchFamily="18" charset="0"/>
              </a:rPr>
              <a:t>4.</a:t>
            </a:r>
          </a:p>
          <a:p>
            <a:pPr eaLnBrk="0" hangingPunct="0"/>
            <a:r>
              <a:rPr lang="en-US" altLang="en-US" sz="2400">
                <a:latin typeface="Times New Roman" pitchFamily="18" charset="0"/>
              </a:rPr>
              <a:t>I need Thee every hour,</a:t>
            </a:r>
          </a:p>
          <a:p>
            <a:pPr eaLnBrk="0" hangingPunct="0"/>
            <a:r>
              <a:rPr lang="en-US" altLang="en-US" sz="2400">
                <a:latin typeface="Times New Roman" pitchFamily="18" charset="0"/>
              </a:rPr>
              <a:t>Most Holy One;  </a:t>
            </a:r>
          </a:p>
          <a:p>
            <a:pPr eaLnBrk="0" hangingPunct="0"/>
            <a:r>
              <a:rPr lang="en-US" altLang="en-US" sz="2400">
                <a:latin typeface="Times New Roman" pitchFamily="18" charset="0"/>
              </a:rPr>
              <a:t>O make me Thine indeed,</a:t>
            </a:r>
          </a:p>
          <a:p>
            <a:pPr eaLnBrk="0" hangingPunct="0"/>
            <a:r>
              <a:rPr lang="en-US" altLang="en-US" sz="2400">
                <a:latin typeface="Times New Roman" pitchFamily="18" charset="0"/>
              </a:rPr>
              <a:t>Thou blessed Son!  </a:t>
            </a:r>
          </a:p>
        </p:txBody>
      </p:sp>
      <p:pic>
        <p:nvPicPr>
          <p:cNvPr id="55299" name="Picture 3" descr="INeedTheeEveryHour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5300" name="Rectangle 4"/>
          <p:cNvSpPr>
            <a:spLocks noGrp="1" noChangeArrowheads="1"/>
          </p:cNvSpPr>
          <p:nvPr>
            <p:ph type="title" idx="4294967295"/>
          </p:nvPr>
        </p:nvSpPr>
        <p:spPr>
          <a:xfrm>
            <a:off x="76200" y="152400"/>
            <a:ext cx="7772400" cy="304800"/>
          </a:xfrm>
        </p:spPr>
        <p:txBody>
          <a:bodyPr/>
          <a:lstStyle/>
          <a:p>
            <a:pPr algn="l"/>
            <a:r>
              <a:rPr lang="en-US" altLang="en-US" sz="2800">
                <a:solidFill>
                  <a:schemeClr val="tx1"/>
                </a:solidFill>
              </a:rPr>
              <a:t>4 - I Need Thee Every Hour</a:t>
            </a:r>
            <a:endParaRPr lang="en-US" altLang="en-US" sz="2800"/>
          </a:p>
        </p:txBody>
      </p:sp>
      <p:sp>
        <p:nvSpPr>
          <p:cNvPr id="55301" name="Text Box 5"/>
          <p:cNvSpPr txBox="1">
            <a:spLocks noChangeArrowheads="1"/>
          </p:cNvSpPr>
          <p:nvPr/>
        </p:nvSpPr>
        <p:spPr bwMode="auto">
          <a:xfrm>
            <a:off x="228600" y="6162675"/>
            <a:ext cx="21605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600">
                <a:latin typeface="Times New Roman" pitchFamily="18" charset="0"/>
              </a:rPr>
              <a:t>Words: Annie S. Hawks</a:t>
            </a:r>
          </a:p>
          <a:p>
            <a:pPr eaLnBrk="0" hangingPunct="0"/>
            <a:r>
              <a:rPr lang="en-US" altLang="en-US" sz="1600">
                <a:latin typeface="Times New Roman" pitchFamily="18" charset="0"/>
              </a:rPr>
              <a:t>Music: Robert Lowry</a:t>
            </a:r>
          </a:p>
        </p:txBody>
      </p:sp>
      <p:sp>
        <p:nvSpPr>
          <p:cNvPr id="55302" name="Text Box 6"/>
          <p:cNvSpPr txBox="1">
            <a:spLocks noChangeArrowheads="1"/>
          </p:cNvSpPr>
          <p:nvPr/>
        </p:nvSpPr>
        <p:spPr bwMode="auto">
          <a:xfrm>
            <a:off x="6594475"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a:latin typeface="Times New Roman" pitchFamily="18" charset="0"/>
              </a:rPr>
              <a:t>© 2001 The Paperless Hymnal™</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1660525" y="1489075"/>
            <a:ext cx="37433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a:latin typeface="Times New Roman" pitchFamily="18" charset="0"/>
              </a:rPr>
              <a:t>I need Thee, O I need Thee;  </a:t>
            </a:r>
          </a:p>
          <a:p>
            <a:pPr eaLnBrk="0" hangingPunct="0"/>
            <a:r>
              <a:rPr lang="en-US" altLang="en-US" sz="2400">
                <a:latin typeface="Times New Roman" pitchFamily="18" charset="0"/>
              </a:rPr>
              <a:t>Every hour I need Thee!  </a:t>
            </a:r>
          </a:p>
          <a:p>
            <a:pPr eaLnBrk="0" hangingPunct="0"/>
            <a:r>
              <a:rPr lang="en-US" altLang="en-US" sz="2400">
                <a:latin typeface="Times New Roman" pitchFamily="18" charset="0"/>
              </a:rPr>
              <a:t>O bless me now, my Savior:</a:t>
            </a:r>
          </a:p>
          <a:p>
            <a:pPr eaLnBrk="0" hangingPunct="0"/>
            <a:r>
              <a:rPr lang="en-US" altLang="en-US" sz="2400">
                <a:latin typeface="Times New Roman" pitchFamily="18" charset="0"/>
              </a:rPr>
              <a:t>I come to Thee!  </a:t>
            </a:r>
          </a:p>
        </p:txBody>
      </p:sp>
      <p:pic>
        <p:nvPicPr>
          <p:cNvPr id="56323" name="Picture 3" descr="INeedTheeEveryHour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6324" name="Rectangle 4"/>
          <p:cNvSpPr>
            <a:spLocks noGrp="1" noChangeArrowheads="1"/>
          </p:cNvSpPr>
          <p:nvPr>
            <p:ph type="title" idx="4294967295"/>
          </p:nvPr>
        </p:nvSpPr>
        <p:spPr>
          <a:xfrm>
            <a:off x="76200" y="152400"/>
            <a:ext cx="7772400" cy="304800"/>
          </a:xfrm>
        </p:spPr>
        <p:txBody>
          <a:bodyPr/>
          <a:lstStyle/>
          <a:p>
            <a:pPr algn="l"/>
            <a:r>
              <a:rPr lang="en-US" altLang="en-US" sz="2800">
                <a:solidFill>
                  <a:schemeClr val="tx1"/>
                </a:solidFill>
              </a:rPr>
              <a:t>c - I Need Thee Every Hour</a:t>
            </a:r>
          </a:p>
        </p:txBody>
      </p:sp>
      <p:sp>
        <p:nvSpPr>
          <p:cNvPr id="56325" name="Text Box 5"/>
          <p:cNvSpPr txBox="1">
            <a:spLocks noChangeArrowheads="1"/>
          </p:cNvSpPr>
          <p:nvPr/>
        </p:nvSpPr>
        <p:spPr bwMode="auto">
          <a:xfrm>
            <a:off x="6594475"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a:latin typeface="Times New Roman" pitchFamily="18" charset="0"/>
              </a:rPr>
              <a:t>© 2001 The Paperless Hymnal™</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28600" y="0"/>
            <a:ext cx="7620000" cy="685800"/>
          </a:xfrm>
        </p:spPr>
        <p:txBody>
          <a:bodyPr/>
          <a:lstStyle/>
          <a:p>
            <a:r>
              <a:rPr lang="en-US" altLang="en-US" u="sng" dirty="0">
                <a:effectLst>
                  <a:outerShdw blurRad="38100" dist="38100" dir="2700000" algn="tl">
                    <a:srgbClr val="000000">
                      <a:alpha val="43137"/>
                    </a:srgbClr>
                  </a:outerShdw>
                </a:effectLst>
                <a:latin typeface="Cooper Black" panose="0208090404030B020404" pitchFamily="18" charset="0"/>
              </a:rPr>
              <a:t>In Christ</a:t>
            </a:r>
          </a:p>
        </p:txBody>
      </p:sp>
      <p:sp>
        <p:nvSpPr>
          <p:cNvPr id="2051" name="Rectangle 3"/>
          <p:cNvSpPr>
            <a:spLocks noGrp="1" noChangeArrowheads="1"/>
          </p:cNvSpPr>
          <p:nvPr>
            <p:ph type="body" sz="half" idx="1"/>
          </p:nvPr>
        </p:nvSpPr>
        <p:spPr>
          <a:xfrm>
            <a:off x="218892" y="762000"/>
            <a:ext cx="5943600" cy="3429000"/>
          </a:xfrm>
        </p:spPr>
        <p:txBody>
          <a:bodyPr/>
          <a:lstStyle/>
          <a:p>
            <a:pPr>
              <a:lnSpc>
                <a:spcPct val="90000"/>
              </a:lnSpc>
            </a:pPr>
            <a:r>
              <a:rPr lang="en-US" altLang="en-US" dirty="0">
                <a:latin typeface="Subway" pitchFamily="2" charset="0"/>
              </a:rPr>
              <a:t>Does Belief alone save?</a:t>
            </a:r>
          </a:p>
          <a:p>
            <a:pPr lvl="1">
              <a:lnSpc>
                <a:spcPct val="90000"/>
              </a:lnSpc>
            </a:pPr>
            <a:r>
              <a:rPr lang="en-US" altLang="en-US" sz="4400" dirty="0">
                <a:latin typeface="Subway" pitchFamily="2" charset="0"/>
              </a:rPr>
              <a:t>Satan?</a:t>
            </a:r>
          </a:p>
          <a:p>
            <a:pPr>
              <a:lnSpc>
                <a:spcPct val="90000"/>
              </a:lnSpc>
            </a:pPr>
            <a:r>
              <a:rPr lang="en-US" altLang="en-US" dirty="0">
                <a:latin typeface="Subway" pitchFamily="2" charset="0"/>
              </a:rPr>
              <a:t>Does belief &amp; confession alone save?</a:t>
            </a:r>
          </a:p>
          <a:p>
            <a:pPr lvl="1">
              <a:lnSpc>
                <a:spcPct val="90000"/>
              </a:lnSpc>
            </a:pPr>
            <a:r>
              <a:rPr lang="en-US" altLang="en-US" sz="4000" dirty="0">
                <a:latin typeface="Subway" pitchFamily="2" charset="0"/>
              </a:rPr>
              <a:t>Satan &amp; demons</a:t>
            </a:r>
          </a:p>
          <a:p>
            <a:pPr>
              <a:lnSpc>
                <a:spcPct val="90000"/>
              </a:lnSpc>
            </a:pPr>
            <a:endParaRPr lang="en-US" altLang="en-US" dirty="0">
              <a:latin typeface="Subway" pitchFamily="2" charset="0"/>
            </a:endParaRPr>
          </a:p>
        </p:txBody>
      </p:sp>
      <p:pic>
        <p:nvPicPr>
          <p:cNvPr id="2053" name="Picture 5" descr="HH01560_"/>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a:xfrm>
            <a:off x="6096000" y="1371600"/>
            <a:ext cx="2819400" cy="2373313"/>
          </a:xfrm>
        </p:spPr>
      </p:pic>
      <p:sp>
        <p:nvSpPr>
          <p:cNvPr id="2056" name="Text Box 8"/>
          <p:cNvSpPr txBox="1">
            <a:spLocks noChangeArrowheads="1"/>
          </p:cNvSpPr>
          <p:nvPr/>
        </p:nvSpPr>
        <p:spPr bwMode="auto">
          <a:xfrm rot="19624475">
            <a:off x="3933825" y="4201105"/>
            <a:ext cx="4433888" cy="2046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FontTx/>
              <a:buChar char="•"/>
            </a:pPr>
            <a:r>
              <a:rPr lang="en-US" altLang="en-US" sz="2000" dirty="0">
                <a:solidFill>
                  <a:srgbClr val="000000"/>
                </a:solidFill>
                <a:latin typeface="Cooper Black" panose="0208090404030B020404" pitchFamily="18" charset="0"/>
              </a:rPr>
              <a:t>Romans 10:10 For with the heart one believes unto righteousness, and with the mouth confession is made unto salvation.</a:t>
            </a:r>
          </a:p>
          <a:p>
            <a:pPr>
              <a:spcBef>
                <a:spcPct val="50000"/>
              </a:spcBef>
            </a:pPr>
            <a:endParaRPr lang="en-US" altLang="en-US" dirty="0">
              <a:solidFill>
                <a:srgbClr val="000000"/>
              </a:solidFill>
              <a:latin typeface="Cooper Black" panose="0208090404030B020404" pitchFamily="18" charset="0"/>
            </a:endParaRPr>
          </a:p>
        </p:txBody>
      </p:sp>
      <p:sp>
        <p:nvSpPr>
          <p:cNvPr id="2057" name="Line 9"/>
          <p:cNvSpPr>
            <a:spLocks noChangeShapeType="1"/>
          </p:cNvSpPr>
          <p:nvPr/>
        </p:nvSpPr>
        <p:spPr bwMode="auto">
          <a:xfrm flipV="1">
            <a:off x="6098015" y="4419600"/>
            <a:ext cx="609600" cy="381000"/>
          </a:xfrm>
          <a:prstGeom prst="line">
            <a:avLst/>
          </a:prstGeom>
          <a:noFill/>
          <a:ln w="76200">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solidFill>
                <a:srgbClr val="000000"/>
              </a:solidFill>
              <a:latin typeface="Times New Roman" pitchFamily="18" charset="0"/>
            </a:endParaRPr>
          </a:p>
        </p:txBody>
      </p:sp>
      <p:sp>
        <p:nvSpPr>
          <p:cNvPr id="2058" name="Line 10"/>
          <p:cNvSpPr>
            <a:spLocks noChangeShapeType="1"/>
          </p:cNvSpPr>
          <p:nvPr/>
        </p:nvSpPr>
        <p:spPr bwMode="auto">
          <a:xfrm flipV="1">
            <a:off x="7315200" y="4419600"/>
            <a:ext cx="609600" cy="381000"/>
          </a:xfrm>
          <a:prstGeom prst="line">
            <a:avLst/>
          </a:prstGeom>
          <a:noFill/>
          <a:ln w="76200">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solidFill>
                <a:srgbClr val="000000"/>
              </a:solidFill>
              <a:latin typeface="Times New Roman" pitchFamily="18" charset="0"/>
            </a:endParaRPr>
          </a:p>
        </p:txBody>
      </p:sp>
      <p:sp>
        <p:nvSpPr>
          <p:cNvPr id="2" name="TextBox 1"/>
          <p:cNvSpPr txBox="1"/>
          <p:nvPr/>
        </p:nvSpPr>
        <p:spPr>
          <a:xfrm>
            <a:off x="6150769" y="838200"/>
            <a:ext cx="2412237" cy="584775"/>
          </a:xfrm>
          <a:prstGeom prst="rect">
            <a:avLst/>
          </a:prstGeom>
          <a:noFill/>
        </p:spPr>
        <p:txBody>
          <a:bodyPr wrap="square" rtlCol="0">
            <a:spAutoFit/>
          </a:bodyPr>
          <a:lstStyle/>
          <a:p>
            <a:r>
              <a:rPr lang="en-US" sz="3200" dirty="0">
                <a:solidFill>
                  <a:srgbClr val="000000"/>
                </a:solidFill>
                <a:latin typeface="Cooper Black" panose="0208090404030B020404" pitchFamily="18" charset="0"/>
              </a:rPr>
              <a:t>Rom. 10:9</a:t>
            </a:r>
            <a:endParaRPr lang="en-US" sz="3200" dirty="0">
              <a:solidFill>
                <a:srgbClr val="000000"/>
              </a:solidFill>
              <a:latin typeface="Cooper Black" panose="0208090404030B020404" pitchFamily="18" charset="0"/>
            </a:endParaRPr>
          </a:p>
        </p:txBody>
      </p:sp>
    </p:spTree>
    <p:extLst>
      <p:ext uri="{BB962C8B-B14F-4D97-AF65-F5344CB8AC3E}">
        <p14:creationId xmlns:p14="http://schemas.microsoft.com/office/powerpoint/2010/main" val="7175028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additive="base">
                                        <p:cTn id="7" dur="500" fill="hold"/>
                                        <p:tgtEl>
                                          <p:spTgt spid="20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51">
                                            <p:txEl>
                                              <p:pRg st="1" end="1"/>
                                            </p:txEl>
                                          </p:spTgt>
                                        </p:tgtEl>
                                        <p:attrNameLst>
                                          <p:attrName>style.visibility</p:attrName>
                                        </p:attrNameLst>
                                      </p:cBhvr>
                                      <p:to>
                                        <p:strVal val="visible"/>
                                      </p:to>
                                    </p:set>
                                    <p:anim calcmode="lin" valueType="num">
                                      <p:cBhvr additive="base">
                                        <p:cTn id="13" dur="500" fill="hold"/>
                                        <p:tgtEl>
                                          <p:spTgt spid="20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51">
                                            <p:txEl>
                                              <p:pRg st="2" end="2"/>
                                            </p:txEl>
                                          </p:spTgt>
                                        </p:tgtEl>
                                        <p:attrNameLst>
                                          <p:attrName>style.visibility</p:attrName>
                                        </p:attrNameLst>
                                      </p:cBhvr>
                                      <p:to>
                                        <p:strVal val="visible"/>
                                      </p:to>
                                    </p:set>
                                    <p:anim calcmode="lin" valueType="num">
                                      <p:cBhvr additive="base">
                                        <p:cTn id="19" dur="500" fill="hold"/>
                                        <p:tgtEl>
                                          <p:spTgt spid="20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51">
                                            <p:txEl>
                                              <p:pRg st="3" end="3"/>
                                            </p:txEl>
                                          </p:spTgt>
                                        </p:tgtEl>
                                        <p:attrNameLst>
                                          <p:attrName>style.visibility</p:attrName>
                                        </p:attrNameLst>
                                      </p:cBhvr>
                                      <p:to>
                                        <p:strVal val="visible"/>
                                      </p:to>
                                    </p:set>
                                    <p:anim calcmode="lin" valueType="num">
                                      <p:cBhvr additive="base">
                                        <p:cTn id="25" dur="500" fill="hold"/>
                                        <p:tgtEl>
                                          <p:spTgt spid="20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xit" presetSubtype="0" fill="hold" nodeType="clickEffect">
                                  <p:stCondLst>
                                    <p:cond delay="0"/>
                                  </p:stCondLst>
                                  <p:childTnLst>
                                    <p:animEffect transition="out" filter="fade">
                                      <p:cBhvr>
                                        <p:cTn id="30" dur="500"/>
                                        <p:tgtEl>
                                          <p:spTgt spid="2051">
                                            <p:txEl>
                                              <p:pRg st="0" end="0"/>
                                            </p:txEl>
                                          </p:spTgt>
                                        </p:tgtEl>
                                      </p:cBhvr>
                                    </p:animEffect>
                                    <p:set>
                                      <p:cBhvr>
                                        <p:cTn id="31" dur="1" fill="hold">
                                          <p:stCondLst>
                                            <p:cond delay="499"/>
                                          </p:stCondLst>
                                        </p:cTn>
                                        <p:tgtEl>
                                          <p:spTgt spid="2051">
                                            <p:txEl>
                                              <p:pRg st="0" end="0"/>
                                            </p:txEl>
                                          </p:spTgt>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2051">
                                            <p:txEl>
                                              <p:pRg st="1" end="1"/>
                                            </p:txEl>
                                          </p:spTgt>
                                        </p:tgtEl>
                                      </p:cBhvr>
                                    </p:animEffect>
                                    <p:set>
                                      <p:cBhvr>
                                        <p:cTn id="34" dur="1" fill="hold">
                                          <p:stCondLst>
                                            <p:cond delay="499"/>
                                          </p:stCondLst>
                                        </p:cTn>
                                        <p:tgtEl>
                                          <p:spTgt spid="2051">
                                            <p:txEl>
                                              <p:pRg st="1" end="1"/>
                                            </p:txEl>
                                          </p:spTgt>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051">
                                            <p:txEl>
                                              <p:pRg st="2" end="2"/>
                                            </p:txEl>
                                          </p:spTgt>
                                        </p:tgtEl>
                                      </p:cBhvr>
                                    </p:animEffect>
                                    <p:set>
                                      <p:cBhvr>
                                        <p:cTn id="37" dur="1" fill="hold">
                                          <p:stCondLst>
                                            <p:cond delay="499"/>
                                          </p:stCondLst>
                                        </p:cTn>
                                        <p:tgtEl>
                                          <p:spTgt spid="2051">
                                            <p:txEl>
                                              <p:pRg st="2" end="2"/>
                                            </p:txEl>
                                          </p:spTgt>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2051">
                                            <p:txEl>
                                              <p:pRg st="3" end="3"/>
                                            </p:txEl>
                                          </p:spTgt>
                                        </p:tgtEl>
                                      </p:cBhvr>
                                    </p:animEffect>
                                    <p:set>
                                      <p:cBhvr>
                                        <p:cTn id="40" dur="1" fill="hold">
                                          <p:stCondLst>
                                            <p:cond delay="499"/>
                                          </p:stCondLst>
                                        </p:cTn>
                                        <p:tgtEl>
                                          <p:spTgt spid="2051">
                                            <p:txEl>
                                              <p:pRg st="3" end="3"/>
                                            </p:txEl>
                                          </p:spTgt>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additive="base">
                                        <p:cTn id="45" dur="500" fill="hold"/>
                                        <p:tgtEl>
                                          <p:spTgt spid="2"/>
                                        </p:tgtEl>
                                        <p:attrNameLst>
                                          <p:attrName>ppt_x</p:attrName>
                                        </p:attrNameLst>
                                      </p:cBhvr>
                                      <p:tavLst>
                                        <p:tav tm="0">
                                          <p:val>
                                            <p:strVal val="0-#ppt_w/2"/>
                                          </p:val>
                                        </p:tav>
                                        <p:tav tm="100000">
                                          <p:val>
                                            <p:strVal val="#ppt_x"/>
                                          </p:val>
                                        </p:tav>
                                      </p:tavLst>
                                    </p:anim>
                                    <p:anim calcmode="lin" valueType="num">
                                      <p:cBhvr additive="base">
                                        <p:cTn id="4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2053"/>
                                        </p:tgtEl>
                                        <p:attrNameLst>
                                          <p:attrName>style.visibility</p:attrName>
                                        </p:attrNameLst>
                                      </p:cBhvr>
                                      <p:to>
                                        <p:strVal val="visible"/>
                                      </p:to>
                                    </p:set>
                                    <p:animEffect transition="in" filter="dissolve">
                                      <p:cBhvr>
                                        <p:cTn id="51" dur="500"/>
                                        <p:tgtEl>
                                          <p:spTgt spid="2053"/>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2056"/>
                                        </p:tgtEl>
                                        <p:attrNameLst>
                                          <p:attrName>style.visibility</p:attrName>
                                        </p:attrNameLst>
                                      </p:cBhvr>
                                      <p:to>
                                        <p:strVal val="visible"/>
                                      </p:to>
                                    </p:set>
                                    <p:animEffect transition="in" filter="checkerboard(across)">
                                      <p:cBhvr>
                                        <p:cTn id="56" dur="500"/>
                                        <p:tgtEl>
                                          <p:spTgt spid="2056"/>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057"/>
                                        </p:tgtEl>
                                        <p:attrNameLst>
                                          <p:attrName>style.visibility</p:attrName>
                                        </p:attrNameLst>
                                      </p:cBhvr>
                                      <p:to>
                                        <p:strVal val="visible"/>
                                      </p:to>
                                    </p:set>
                                    <p:animEffect transition="in" filter="wipe(left)">
                                      <p:cBhvr>
                                        <p:cTn id="61" dur="500"/>
                                        <p:tgtEl>
                                          <p:spTgt spid="2057"/>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058"/>
                                        </p:tgtEl>
                                        <p:attrNameLst>
                                          <p:attrName>style.visibility</p:attrName>
                                        </p:attrNameLst>
                                      </p:cBhvr>
                                      <p:to>
                                        <p:strVal val="visible"/>
                                      </p:to>
                                    </p:set>
                                    <p:animEffect transition="in" filter="wipe(left)">
                                      <p:cBhvr>
                                        <p:cTn id="66"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utoUpdateAnimBg="0"/>
      <p:bldP spid="2056" grpId="0" autoUpdateAnimBg="0"/>
      <p:bldP spid="2057" grpId="0" animBg="1"/>
      <p:bldP spid="2058" grpId="0" animBg="1"/>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09600" y="0"/>
            <a:ext cx="7772400" cy="838200"/>
          </a:xfrm>
        </p:spPr>
        <p:txBody>
          <a:bodyPr/>
          <a:lstStyle/>
          <a:p>
            <a:r>
              <a:rPr lang="en-US" altLang="en-US" sz="4800" dirty="0">
                <a:solidFill>
                  <a:srgbClr val="C00000"/>
                </a:solidFill>
                <a:latin typeface="Cooper Black" panose="0208090404030B020404" pitchFamily="18" charset="0"/>
              </a:rPr>
              <a:t>Romans 6</a:t>
            </a:r>
          </a:p>
        </p:txBody>
      </p:sp>
      <p:sp>
        <p:nvSpPr>
          <p:cNvPr id="3075" name="Rectangle 3"/>
          <p:cNvSpPr>
            <a:spLocks noGrp="1" noChangeArrowheads="1"/>
          </p:cNvSpPr>
          <p:nvPr>
            <p:ph type="body" idx="1"/>
          </p:nvPr>
        </p:nvSpPr>
        <p:spPr>
          <a:xfrm>
            <a:off x="152400" y="762000"/>
            <a:ext cx="8763000" cy="5867400"/>
          </a:xfrm>
        </p:spPr>
        <p:txBody>
          <a:bodyPr/>
          <a:lstStyle/>
          <a:p>
            <a:pPr>
              <a:lnSpc>
                <a:spcPct val="90000"/>
              </a:lnSpc>
              <a:buFontTx/>
              <a:buNone/>
            </a:pPr>
            <a:r>
              <a:rPr lang="en-US" altLang="en-US" sz="2400" dirty="0">
                <a:solidFill>
                  <a:srgbClr val="FFFF66"/>
                </a:solidFill>
                <a:latin typeface="Subway" pitchFamily="2" charset="0"/>
              </a:rPr>
              <a:t> 3 Or do you not know that as many of us as were </a:t>
            </a:r>
            <a:endParaRPr lang="en-US" altLang="en-US" sz="2400" dirty="0" smtClean="0">
              <a:solidFill>
                <a:srgbClr val="FFFF66"/>
              </a:solidFill>
              <a:latin typeface="Subway" pitchFamily="2" charset="0"/>
            </a:endParaRPr>
          </a:p>
          <a:p>
            <a:pPr>
              <a:lnSpc>
                <a:spcPct val="90000"/>
              </a:lnSpc>
              <a:buFontTx/>
              <a:buNone/>
            </a:pPr>
            <a:r>
              <a:rPr lang="en-US" altLang="en-US" sz="2400" dirty="0" smtClean="0">
                <a:solidFill>
                  <a:srgbClr val="FFFF66"/>
                </a:solidFill>
                <a:latin typeface="Subway" pitchFamily="2" charset="0"/>
              </a:rPr>
              <a:t>baptized</a:t>
            </a:r>
            <a:r>
              <a:rPr lang="en-US" altLang="en-US" sz="2800" dirty="0" smtClean="0">
                <a:solidFill>
                  <a:srgbClr val="C00000"/>
                </a:solidFill>
                <a:latin typeface="Cooper Black" panose="0208090404030B020404" pitchFamily="18" charset="0"/>
              </a:rPr>
              <a:t> </a:t>
            </a:r>
            <a:r>
              <a:rPr lang="en-US" altLang="en-US" sz="2800" dirty="0">
                <a:solidFill>
                  <a:srgbClr val="C00000"/>
                </a:solidFill>
                <a:latin typeface="Cooper Black" panose="0208090404030B020404" pitchFamily="18" charset="0"/>
              </a:rPr>
              <a:t>into </a:t>
            </a:r>
            <a:r>
              <a:rPr lang="en-US" altLang="en-US" sz="2400" dirty="0">
                <a:solidFill>
                  <a:srgbClr val="FFFF66"/>
                </a:solidFill>
                <a:latin typeface="Subway" pitchFamily="2" charset="0"/>
              </a:rPr>
              <a:t>Christ Jesus were </a:t>
            </a:r>
            <a:endParaRPr lang="en-US" altLang="en-US" sz="2400" dirty="0" smtClean="0">
              <a:solidFill>
                <a:srgbClr val="FFFF66"/>
              </a:solidFill>
              <a:latin typeface="Subway" pitchFamily="2" charset="0"/>
            </a:endParaRPr>
          </a:p>
          <a:p>
            <a:pPr>
              <a:lnSpc>
                <a:spcPct val="90000"/>
              </a:lnSpc>
              <a:buFontTx/>
              <a:buNone/>
            </a:pPr>
            <a:r>
              <a:rPr lang="en-US" altLang="en-US" sz="2400" dirty="0" smtClean="0">
                <a:solidFill>
                  <a:srgbClr val="FFFF66"/>
                </a:solidFill>
                <a:latin typeface="Subway" pitchFamily="2" charset="0"/>
              </a:rPr>
              <a:t>baptized </a:t>
            </a:r>
            <a:r>
              <a:rPr lang="en-US" altLang="en-US" sz="2400" dirty="0">
                <a:solidFill>
                  <a:srgbClr val="C00000"/>
                </a:solidFill>
                <a:latin typeface="Cooper Black" panose="0208090404030B020404" pitchFamily="18" charset="0"/>
              </a:rPr>
              <a:t>into </a:t>
            </a:r>
            <a:r>
              <a:rPr lang="en-US" altLang="en-US" sz="2400" b="1" dirty="0">
                <a:solidFill>
                  <a:srgbClr val="FFC000"/>
                </a:solidFill>
                <a:latin typeface="Subway" pitchFamily="2" charset="0"/>
              </a:rPr>
              <a:t>His death</a:t>
            </a:r>
            <a:r>
              <a:rPr lang="en-US" altLang="en-US" sz="2400" dirty="0">
                <a:solidFill>
                  <a:srgbClr val="FFFF66"/>
                </a:solidFill>
                <a:latin typeface="Subway" pitchFamily="2" charset="0"/>
              </a:rPr>
              <a:t>?</a:t>
            </a:r>
          </a:p>
          <a:p>
            <a:pPr>
              <a:lnSpc>
                <a:spcPct val="90000"/>
              </a:lnSpc>
              <a:buFontTx/>
              <a:buNone/>
            </a:pPr>
            <a:r>
              <a:rPr lang="en-US" altLang="en-US" sz="2400" dirty="0">
                <a:solidFill>
                  <a:srgbClr val="FFFF66"/>
                </a:solidFill>
                <a:latin typeface="Subway" pitchFamily="2" charset="0"/>
              </a:rPr>
              <a:t> 4 Therefore we were </a:t>
            </a:r>
            <a:endParaRPr lang="en-US" altLang="en-US" sz="2400" dirty="0" smtClean="0">
              <a:solidFill>
                <a:srgbClr val="FFFF66"/>
              </a:solidFill>
              <a:latin typeface="Subway" pitchFamily="2" charset="0"/>
            </a:endParaRPr>
          </a:p>
          <a:p>
            <a:pPr>
              <a:lnSpc>
                <a:spcPct val="90000"/>
              </a:lnSpc>
              <a:buFontTx/>
              <a:buNone/>
            </a:pPr>
            <a:r>
              <a:rPr lang="en-US" altLang="en-US" sz="2400" dirty="0" smtClean="0">
                <a:solidFill>
                  <a:srgbClr val="FFFF66"/>
                </a:solidFill>
                <a:latin typeface="Subway" pitchFamily="2" charset="0"/>
              </a:rPr>
              <a:t>buried </a:t>
            </a:r>
            <a:r>
              <a:rPr lang="en-US" altLang="en-US" sz="2400" dirty="0">
                <a:solidFill>
                  <a:srgbClr val="FFFF66"/>
                </a:solidFill>
                <a:latin typeface="Subway" pitchFamily="2" charset="0"/>
              </a:rPr>
              <a:t>with Him through baptism</a:t>
            </a:r>
            <a:r>
              <a:rPr lang="en-US" altLang="en-US" sz="2400" dirty="0">
                <a:solidFill>
                  <a:srgbClr val="C00000"/>
                </a:solidFill>
                <a:latin typeface="Cooper Black" panose="0208090404030B020404" pitchFamily="18" charset="0"/>
              </a:rPr>
              <a:t> into </a:t>
            </a:r>
            <a:r>
              <a:rPr lang="en-US" altLang="en-US" sz="2400" dirty="0">
                <a:solidFill>
                  <a:srgbClr val="FFC000"/>
                </a:solidFill>
                <a:latin typeface="Subway" pitchFamily="2" charset="0"/>
              </a:rPr>
              <a:t>death</a:t>
            </a:r>
            <a:r>
              <a:rPr lang="en-US" altLang="en-US" sz="2400" dirty="0">
                <a:solidFill>
                  <a:srgbClr val="FFFF66"/>
                </a:solidFill>
                <a:latin typeface="Subway" pitchFamily="2" charset="0"/>
              </a:rPr>
              <a:t>, that just as Christ was raised from the dead by the glory of the Father, even so we also should walk in newness of life.</a:t>
            </a:r>
          </a:p>
          <a:p>
            <a:pPr>
              <a:lnSpc>
                <a:spcPct val="90000"/>
              </a:lnSpc>
              <a:buFontTx/>
              <a:buNone/>
            </a:pPr>
            <a:r>
              <a:rPr lang="en-US" altLang="en-US" sz="2400" dirty="0">
                <a:solidFill>
                  <a:srgbClr val="FFFF66"/>
                </a:solidFill>
                <a:latin typeface="Subway" pitchFamily="2" charset="0"/>
              </a:rPr>
              <a:t> 5 For if we have been united together in the likeness of His death, certainly we also shall be in the likeness of His resurrection,</a:t>
            </a:r>
          </a:p>
          <a:p>
            <a:pPr>
              <a:lnSpc>
                <a:spcPct val="90000"/>
              </a:lnSpc>
              <a:buFontTx/>
              <a:buNone/>
            </a:pPr>
            <a:r>
              <a:rPr lang="en-US" altLang="en-US" sz="2400" dirty="0">
                <a:solidFill>
                  <a:srgbClr val="FFFF66"/>
                </a:solidFill>
                <a:latin typeface="Subway" pitchFamily="2" charset="0"/>
              </a:rPr>
              <a:t> 6 knowing this, that our old man was crucified with Him, that the body of sin might be done away with, that we should no longer be slaves of sin.</a:t>
            </a:r>
          </a:p>
          <a:p>
            <a:pPr>
              <a:lnSpc>
                <a:spcPct val="90000"/>
              </a:lnSpc>
              <a:buFontTx/>
              <a:buNone/>
            </a:pPr>
            <a:r>
              <a:rPr lang="en-US" altLang="en-US" sz="2400" dirty="0">
                <a:solidFill>
                  <a:srgbClr val="FFFF66"/>
                </a:solidFill>
                <a:latin typeface="Subway" pitchFamily="2" charset="0"/>
              </a:rPr>
              <a:t> 7 For </a:t>
            </a:r>
            <a:r>
              <a:rPr lang="en-US" altLang="en-US" sz="2400" b="1" dirty="0">
                <a:solidFill>
                  <a:srgbClr val="FFC000"/>
                </a:solidFill>
                <a:latin typeface="Subway" pitchFamily="2" charset="0"/>
              </a:rPr>
              <a:t>he who has died has been </a:t>
            </a:r>
            <a:r>
              <a:rPr lang="en-US" altLang="en-US" sz="2400" b="1" dirty="0">
                <a:solidFill>
                  <a:srgbClr val="C00000"/>
                </a:solidFill>
                <a:latin typeface="Subway" pitchFamily="2" charset="0"/>
              </a:rPr>
              <a:t>freed</a:t>
            </a:r>
            <a:r>
              <a:rPr lang="en-US" altLang="en-US" sz="2400" b="1" dirty="0">
                <a:solidFill>
                  <a:srgbClr val="FFC000"/>
                </a:solidFill>
                <a:latin typeface="Subway" pitchFamily="2" charset="0"/>
              </a:rPr>
              <a:t> from sin</a:t>
            </a:r>
            <a:r>
              <a:rPr lang="en-US" altLang="en-US" sz="2400" b="1" dirty="0" smtClean="0">
                <a:solidFill>
                  <a:srgbClr val="FFC000"/>
                </a:solidFill>
                <a:latin typeface="Subway" pitchFamily="2" charset="0"/>
              </a:rPr>
              <a:t>. </a:t>
            </a:r>
            <a:endParaRPr lang="en-US" altLang="en-US" sz="2400" b="1" dirty="0">
              <a:solidFill>
                <a:srgbClr val="FFC000"/>
              </a:solidFill>
              <a:latin typeface="Subway" pitchFamily="2" charset="0"/>
            </a:endParaRPr>
          </a:p>
        </p:txBody>
      </p:sp>
      <p:sp>
        <p:nvSpPr>
          <p:cNvPr id="3077" name="Line 5"/>
          <p:cNvSpPr>
            <a:spLocks noChangeShapeType="1"/>
          </p:cNvSpPr>
          <p:nvPr/>
        </p:nvSpPr>
        <p:spPr bwMode="auto">
          <a:xfrm>
            <a:off x="228600" y="1600200"/>
            <a:ext cx="3352800" cy="0"/>
          </a:xfrm>
          <a:prstGeom prst="line">
            <a:avLst/>
          </a:prstGeom>
          <a:noFill/>
          <a:ln w="762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solidFill>
                <a:srgbClr val="000000"/>
              </a:solidFill>
              <a:latin typeface="Times New Roman" pitchFamily="18" charset="0"/>
            </a:endParaRPr>
          </a:p>
        </p:txBody>
      </p:sp>
      <p:sp>
        <p:nvSpPr>
          <p:cNvPr id="3078" name="Line 6"/>
          <p:cNvSpPr>
            <a:spLocks noChangeShapeType="1"/>
          </p:cNvSpPr>
          <p:nvPr/>
        </p:nvSpPr>
        <p:spPr bwMode="auto">
          <a:xfrm>
            <a:off x="351688" y="1998784"/>
            <a:ext cx="3124200" cy="0"/>
          </a:xfrm>
          <a:prstGeom prst="line">
            <a:avLst/>
          </a:prstGeom>
          <a:noFill/>
          <a:ln w="762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solidFill>
                <a:srgbClr val="000000"/>
              </a:solidFill>
              <a:latin typeface="Times New Roman" pitchFamily="18" charset="0"/>
            </a:endParaRPr>
          </a:p>
        </p:txBody>
      </p:sp>
      <p:sp>
        <p:nvSpPr>
          <p:cNvPr id="3079" name="Line 7"/>
          <p:cNvSpPr>
            <a:spLocks noChangeShapeType="1"/>
          </p:cNvSpPr>
          <p:nvPr/>
        </p:nvSpPr>
        <p:spPr bwMode="auto">
          <a:xfrm>
            <a:off x="228600" y="2819400"/>
            <a:ext cx="6096000" cy="0"/>
          </a:xfrm>
          <a:prstGeom prst="line">
            <a:avLst/>
          </a:prstGeom>
          <a:noFill/>
          <a:ln w="762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solidFill>
                <a:srgbClr val="000000"/>
              </a:solidFill>
              <a:latin typeface="Times New Roman" pitchFamily="18" charset="0"/>
            </a:endParaRPr>
          </a:p>
        </p:txBody>
      </p:sp>
      <p:sp>
        <p:nvSpPr>
          <p:cNvPr id="7" name="Line 7"/>
          <p:cNvSpPr>
            <a:spLocks noChangeShapeType="1"/>
          </p:cNvSpPr>
          <p:nvPr/>
        </p:nvSpPr>
        <p:spPr bwMode="auto">
          <a:xfrm>
            <a:off x="3657600" y="3505200"/>
            <a:ext cx="2057400" cy="0"/>
          </a:xfrm>
          <a:prstGeom prst="line">
            <a:avLst/>
          </a:prstGeom>
          <a:noFill/>
          <a:ln w="762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solidFill>
                <a:srgbClr val="000000"/>
              </a:solidFill>
              <a:latin typeface="Times New Roman" pitchFamily="18" charset="0"/>
            </a:endParaRPr>
          </a:p>
        </p:txBody>
      </p:sp>
      <p:sp>
        <p:nvSpPr>
          <p:cNvPr id="8" name="Line 7"/>
          <p:cNvSpPr>
            <a:spLocks noChangeShapeType="1"/>
          </p:cNvSpPr>
          <p:nvPr/>
        </p:nvSpPr>
        <p:spPr bwMode="auto">
          <a:xfrm>
            <a:off x="3276600" y="3886200"/>
            <a:ext cx="2057400" cy="0"/>
          </a:xfrm>
          <a:prstGeom prst="line">
            <a:avLst/>
          </a:prstGeom>
          <a:noFill/>
          <a:ln w="762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solidFill>
                <a:srgbClr val="000000"/>
              </a:solidFill>
              <a:latin typeface="Times New Roman" pitchFamily="18" charset="0"/>
            </a:endParaRPr>
          </a:p>
        </p:txBody>
      </p:sp>
      <p:sp>
        <p:nvSpPr>
          <p:cNvPr id="9" name="Line 7"/>
          <p:cNvSpPr>
            <a:spLocks noChangeShapeType="1"/>
          </p:cNvSpPr>
          <p:nvPr/>
        </p:nvSpPr>
        <p:spPr bwMode="auto">
          <a:xfrm>
            <a:off x="1066800" y="5257800"/>
            <a:ext cx="5029200" cy="0"/>
          </a:xfrm>
          <a:prstGeom prst="line">
            <a:avLst/>
          </a:prstGeom>
          <a:noFill/>
          <a:ln w="762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solidFill>
                <a:srgbClr val="000000"/>
              </a:solidFill>
              <a:latin typeface="Times New Roman" pitchFamily="18" charset="0"/>
            </a:endParaRPr>
          </a:p>
        </p:txBody>
      </p:sp>
      <p:sp>
        <p:nvSpPr>
          <p:cNvPr id="10" name="Line 7"/>
          <p:cNvSpPr>
            <a:spLocks noChangeShapeType="1"/>
          </p:cNvSpPr>
          <p:nvPr/>
        </p:nvSpPr>
        <p:spPr bwMode="auto">
          <a:xfrm>
            <a:off x="3475888" y="6019800"/>
            <a:ext cx="3534512" cy="0"/>
          </a:xfrm>
          <a:prstGeom prst="line">
            <a:avLst/>
          </a:prstGeom>
          <a:noFill/>
          <a:ln w="762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solidFill>
                <a:srgbClr val="000000"/>
              </a:solidFill>
              <a:latin typeface="Times New Roman" pitchFamily="18" charset="0"/>
            </a:endParaRPr>
          </a:p>
        </p:txBody>
      </p:sp>
    </p:spTree>
    <p:extLst>
      <p:ext uri="{BB962C8B-B14F-4D97-AF65-F5344CB8AC3E}">
        <p14:creationId xmlns:p14="http://schemas.microsoft.com/office/powerpoint/2010/main" val="13570940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wipe(left)">
                                      <p:cBhvr>
                                        <p:cTn id="7" dur="500"/>
                                        <p:tgtEl>
                                          <p:spTgt spid="307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Effect transition="in" filter="wipe(left)">
                                      <p:cBhvr>
                                        <p:cTn id="11" dur="500"/>
                                        <p:tgtEl>
                                          <p:spTgt spid="3078"/>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9"/>
                                        </p:tgtEl>
                                        <p:attrNameLst>
                                          <p:attrName>style.visibility</p:attrName>
                                        </p:attrNameLst>
                                      </p:cBhvr>
                                      <p:to>
                                        <p:strVal val="visible"/>
                                      </p:to>
                                    </p:set>
                                    <p:animEffect transition="in" filter="wipe(left)">
                                      <p:cBhvr>
                                        <p:cTn id="15" dur="500"/>
                                        <p:tgtEl>
                                          <p:spTgt spid="307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944563"/>
          </a:xfrm>
        </p:spPr>
        <p:txBody>
          <a:bodyPr/>
          <a:lstStyle/>
          <a:p>
            <a:r>
              <a:rPr lang="en-US" altLang="en-US" sz="5000">
                <a:latin typeface="Cooper Black" pitchFamily="18" charset="0"/>
              </a:rPr>
              <a:t>My Jesus I Love Thee</a:t>
            </a:r>
          </a:p>
        </p:txBody>
      </p:sp>
      <p:sp>
        <p:nvSpPr>
          <p:cNvPr id="7172" name="Text Box 4"/>
          <p:cNvSpPr txBox="1">
            <a:spLocks noChangeArrowheads="1"/>
          </p:cNvSpPr>
          <p:nvPr>
            <p:ph type="body" idx="1"/>
          </p:nvPr>
        </p:nvSpPr>
        <p:spPr>
          <a:xfrm>
            <a:off x="0" y="914400"/>
            <a:ext cx="8915400" cy="5715000"/>
          </a:xfrm>
          <a:solidFill>
            <a:srgbClr val="000000"/>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Font typeface="Wingdings" pitchFamily="2" charset="2"/>
              <a:buNone/>
            </a:pPr>
            <a:r>
              <a:rPr lang="en-US" altLang="en-US" sz="2800">
                <a:effectLst>
                  <a:outerShdw blurRad="38100" dist="38100" dir="2700000" algn="tl">
                    <a:srgbClr val="602000"/>
                  </a:outerShdw>
                </a:effectLst>
              </a:rPr>
              <a:t>1. My Jesus, I love Thee, I know Thou art mine; For Thee all the follies of sin I resign;</a:t>
            </a:r>
          </a:p>
          <a:p>
            <a:pPr>
              <a:buFont typeface="Wingdings" pitchFamily="2" charset="2"/>
              <a:buNone/>
            </a:pPr>
            <a:r>
              <a:rPr lang="en-US" altLang="en-US" sz="2800">
                <a:effectLst>
                  <a:outerShdw blurRad="38100" dist="38100" dir="2700000" algn="tl">
                    <a:srgbClr val="602000"/>
                  </a:outerShdw>
                </a:effectLst>
              </a:rPr>
              <a:t>My gracious Redeemer, my Savior art Thou; If ever I loved Thee, my Jesus, 'tis now.</a:t>
            </a:r>
          </a:p>
          <a:p>
            <a:pPr>
              <a:buFont typeface="Wingdings" pitchFamily="2" charset="2"/>
              <a:buNone/>
            </a:pPr>
            <a:r>
              <a:rPr lang="en-US" altLang="en-US" sz="2800">
                <a:effectLst>
                  <a:outerShdw blurRad="38100" dist="38100" dir="2700000" algn="tl">
                    <a:srgbClr val="602000"/>
                  </a:outerShdw>
                </a:effectLst>
              </a:rPr>
              <a:t>2. I love Thee, because Thou hast first loved me, And purchased my pardon on Calvary's tree;</a:t>
            </a:r>
          </a:p>
          <a:p>
            <a:pPr>
              <a:buFont typeface="Wingdings" pitchFamily="2" charset="2"/>
              <a:buNone/>
            </a:pPr>
            <a:r>
              <a:rPr lang="en-US" altLang="en-US" sz="2800">
                <a:effectLst>
                  <a:outerShdw blurRad="38100" dist="38100" dir="2700000" algn="tl">
                    <a:srgbClr val="602000"/>
                  </a:outerShdw>
                </a:effectLst>
              </a:rPr>
              <a:t>I love Thee for wearing the thorns on Thy brow; If ever I loved Thee, my Jesus, 'tis now.</a:t>
            </a:r>
          </a:p>
          <a:p>
            <a:pPr>
              <a:buFont typeface="Wingdings" pitchFamily="2" charset="2"/>
              <a:buNone/>
            </a:pPr>
            <a:r>
              <a:rPr lang="en-US" altLang="en-US" sz="2800">
                <a:effectLst>
                  <a:outerShdw blurRad="38100" dist="38100" dir="2700000" algn="tl">
                    <a:srgbClr val="602000"/>
                  </a:outerShdw>
                </a:effectLst>
              </a:rPr>
              <a:t>3. In mansions of glory and endless delight, I'll ever adore Thee in heaven so bright;</a:t>
            </a:r>
          </a:p>
          <a:p>
            <a:pPr>
              <a:buFont typeface="Wingdings" pitchFamily="2" charset="2"/>
              <a:buNone/>
            </a:pPr>
            <a:r>
              <a:rPr lang="en-US" altLang="en-US" sz="2800">
                <a:effectLst>
                  <a:outerShdw blurRad="38100" dist="38100" dir="2700000" algn="tl">
                    <a:srgbClr val="602000"/>
                  </a:outerShdw>
                </a:effectLst>
              </a:rPr>
              <a:t>I'll sing with the glittering crown on my brow; If ever I loved Thee, my Jesus, 'tis now.</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z="6800">
                <a:latin typeface="Cooper Black" pitchFamily="18" charset="0"/>
              </a:rPr>
              <a:t>God’s View</a:t>
            </a:r>
          </a:p>
        </p:txBody>
      </p:sp>
      <p:sp>
        <p:nvSpPr>
          <p:cNvPr id="9219" name="Rectangle 3"/>
          <p:cNvSpPr>
            <a:spLocks noGrp="1" noChangeArrowheads="1"/>
          </p:cNvSpPr>
          <p:nvPr>
            <p:ph type="body" idx="1"/>
          </p:nvPr>
        </p:nvSpPr>
        <p:spPr/>
        <p:txBody>
          <a:bodyPr/>
          <a:lstStyle/>
          <a:p>
            <a:pPr>
              <a:lnSpc>
                <a:spcPct val="90000"/>
              </a:lnSpc>
            </a:pPr>
            <a:r>
              <a:rPr lang="en-US" altLang="en-US" sz="3600">
                <a:latin typeface="Cooper Black" pitchFamily="18" charset="0"/>
              </a:rPr>
              <a:t>Angered</a:t>
            </a:r>
          </a:p>
          <a:p>
            <a:pPr>
              <a:lnSpc>
                <a:spcPct val="90000"/>
              </a:lnSpc>
            </a:pPr>
            <a:r>
              <a:rPr lang="en-US" altLang="en-US" sz="3600">
                <a:latin typeface="Cooper Black" pitchFamily="18" charset="0"/>
              </a:rPr>
              <a:t>Disgraced</a:t>
            </a:r>
          </a:p>
          <a:p>
            <a:pPr>
              <a:lnSpc>
                <a:spcPct val="90000"/>
              </a:lnSpc>
            </a:pPr>
            <a:r>
              <a:rPr lang="en-US" altLang="en-US" sz="3600">
                <a:latin typeface="Cooper Black" pitchFamily="18" charset="0"/>
              </a:rPr>
              <a:t>Dishonors</a:t>
            </a:r>
          </a:p>
          <a:p>
            <a:pPr>
              <a:lnSpc>
                <a:spcPct val="90000"/>
              </a:lnSpc>
            </a:pPr>
            <a:r>
              <a:rPr lang="en-US" altLang="en-US" sz="3600">
                <a:latin typeface="Cooper Black" pitchFamily="18" charset="0"/>
              </a:rPr>
              <a:t>Disgust</a:t>
            </a:r>
          </a:p>
          <a:p>
            <a:pPr>
              <a:lnSpc>
                <a:spcPct val="90000"/>
              </a:lnSpc>
            </a:pPr>
            <a:r>
              <a:rPr lang="en-US" altLang="en-US" sz="3600">
                <a:latin typeface="Cooper Black" pitchFamily="18" charset="0"/>
              </a:rPr>
              <a:t>Appalling</a:t>
            </a:r>
          </a:p>
          <a:p>
            <a:pPr algn="ctr">
              <a:lnSpc>
                <a:spcPct val="90000"/>
              </a:lnSpc>
              <a:buFont typeface="Wingdings" pitchFamily="2" charset="2"/>
              <a:buNone/>
            </a:pPr>
            <a:r>
              <a:rPr lang="en-US" altLang="en-US" sz="4400" b="1" i="1">
                <a:solidFill>
                  <a:schemeClr val="hlink"/>
                </a:solidFill>
                <a:latin typeface="Arial Narrow" pitchFamily="34" charset="0"/>
              </a:rPr>
              <a:t>Who will shut the doors…I have no pleasure in you. Mal. 1:10</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z="6200">
                <a:solidFill>
                  <a:srgbClr val="00FFCC"/>
                </a:solidFill>
                <a:latin typeface="Cooper Black" pitchFamily="18" charset="0"/>
              </a:rPr>
              <a:t>“Prepare”</a:t>
            </a:r>
          </a:p>
        </p:txBody>
      </p:sp>
      <p:sp>
        <p:nvSpPr>
          <p:cNvPr id="11267" name="Rectangle 3"/>
          <p:cNvSpPr>
            <a:spLocks noGrp="1" noChangeArrowheads="1"/>
          </p:cNvSpPr>
          <p:nvPr>
            <p:ph type="body" idx="1"/>
          </p:nvPr>
        </p:nvSpPr>
        <p:spPr>
          <a:xfrm>
            <a:off x="457200" y="1219200"/>
            <a:ext cx="8229600" cy="4911725"/>
          </a:xfrm>
        </p:spPr>
        <p:txBody>
          <a:bodyPr/>
          <a:lstStyle/>
          <a:p>
            <a:pPr marL="0" indent="0" algn="ctr">
              <a:buNone/>
            </a:pPr>
            <a:r>
              <a:rPr lang="en-US" altLang="en-US" sz="4000" dirty="0" smtClean="0">
                <a:solidFill>
                  <a:srgbClr val="FFC000"/>
                </a:solidFill>
                <a:latin typeface="Cooper Black" pitchFamily="18" charset="0"/>
              </a:rPr>
              <a:t>Exo. 19:10-11</a:t>
            </a:r>
          </a:p>
          <a:p>
            <a:r>
              <a:rPr lang="en-US" altLang="en-US" sz="4000" dirty="0" smtClean="0">
                <a:latin typeface="Cooper Black" pitchFamily="18" charset="0"/>
              </a:rPr>
              <a:t>Purification </a:t>
            </a:r>
            <a:r>
              <a:rPr lang="en-US" altLang="en-US" sz="4000" dirty="0">
                <a:latin typeface="Cooper Black" pitchFamily="18" charset="0"/>
              </a:rPr>
              <a:t>and Clean</a:t>
            </a:r>
          </a:p>
          <a:p>
            <a:r>
              <a:rPr lang="en-US" altLang="en-US" sz="4000" dirty="0">
                <a:latin typeface="Cooper Black" pitchFamily="18" charset="0"/>
              </a:rPr>
              <a:t>Penalty – expelled out of the camp, death &amp; damnation</a:t>
            </a:r>
          </a:p>
          <a:p>
            <a:pPr algn="ctr">
              <a:buFont typeface="Wingdings" pitchFamily="2" charset="2"/>
              <a:buNone/>
            </a:pPr>
            <a:r>
              <a:rPr lang="en-US" altLang="en-US" sz="4000" dirty="0">
                <a:solidFill>
                  <a:schemeClr val="hlink"/>
                </a:solidFill>
                <a:latin typeface="Cooper Black" pitchFamily="18" charset="0"/>
              </a:rPr>
              <a:t>My name will reverenced &amp; great &amp; glorified</a:t>
            </a:r>
          </a:p>
          <a:p>
            <a:pPr algn="ctr">
              <a:buFont typeface="Wingdings" pitchFamily="2" charset="2"/>
              <a:buNone/>
            </a:pPr>
            <a:r>
              <a:rPr lang="en-US" altLang="en-US" sz="4000" dirty="0">
                <a:solidFill>
                  <a:schemeClr val="hlink"/>
                </a:solidFill>
                <a:latin typeface="Cooper Black" pitchFamily="18" charset="0"/>
              </a:rPr>
              <a:t>Mal. 1:11-14; Rev. 15:4</a:t>
            </a:r>
          </a:p>
          <a:p>
            <a:pPr algn="ctr">
              <a:buFont typeface="Wingdings" pitchFamily="2" charset="2"/>
              <a:buNone/>
            </a:pPr>
            <a:endParaRPr lang="en-US" altLang="en-US" sz="4000" dirty="0">
              <a:solidFill>
                <a:schemeClr val="hlink"/>
              </a:solidFill>
              <a:latin typeface="Cooper Black"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z="7400">
                <a:solidFill>
                  <a:srgbClr val="00FFCC"/>
                </a:solidFill>
                <a:latin typeface="Cooper Black" pitchFamily="18" charset="0"/>
              </a:rPr>
              <a:t>Today</a:t>
            </a:r>
          </a:p>
        </p:txBody>
      </p:sp>
      <p:sp>
        <p:nvSpPr>
          <p:cNvPr id="14339" name="Rectangle 3"/>
          <p:cNvSpPr>
            <a:spLocks noGrp="1" noChangeArrowheads="1"/>
          </p:cNvSpPr>
          <p:nvPr>
            <p:ph type="body" idx="1"/>
          </p:nvPr>
        </p:nvSpPr>
        <p:spPr>
          <a:xfrm>
            <a:off x="0" y="1600200"/>
            <a:ext cx="9144000" cy="4530725"/>
          </a:xfrm>
        </p:spPr>
        <p:txBody>
          <a:bodyPr/>
          <a:lstStyle/>
          <a:p>
            <a:r>
              <a:rPr lang="en-US" altLang="en-US" sz="4000" dirty="0">
                <a:latin typeface="Cooper Black" pitchFamily="18" charset="0"/>
              </a:rPr>
              <a:t>Sacrifice = to make sacred</a:t>
            </a:r>
          </a:p>
          <a:p>
            <a:r>
              <a:rPr lang="en-US" altLang="en-US" sz="4000" dirty="0">
                <a:latin typeface="Cooper Black" pitchFamily="18" charset="0"/>
              </a:rPr>
              <a:t>Are there penalties if we do not? </a:t>
            </a:r>
          </a:p>
          <a:p>
            <a:pPr lvl="1"/>
            <a:r>
              <a:rPr lang="en-US" altLang="en-US" sz="3600" dirty="0">
                <a:latin typeface="Cooper Black" pitchFamily="18" charset="0"/>
              </a:rPr>
              <a:t>Lord’s Supper – sacred</a:t>
            </a:r>
          </a:p>
          <a:p>
            <a:pPr lvl="1"/>
            <a:r>
              <a:rPr lang="en-US" altLang="en-US" sz="3600" dirty="0" smtClean="0">
                <a:latin typeface="Cooper Black" pitchFamily="18" charset="0"/>
              </a:rPr>
              <a:t>God’s </a:t>
            </a:r>
            <a:r>
              <a:rPr lang="en-US" altLang="en-US" sz="3600" dirty="0">
                <a:latin typeface="Cooper Black" pitchFamily="18" charset="0"/>
              </a:rPr>
              <a:t>name – sacred</a:t>
            </a:r>
          </a:p>
          <a:p>
            <a:pPr lvl="1"/>
            <a:r>
              <a:rPr lang="en-US" altLang="en-US" sz="3600" dirty="0">
                <a:latin typeface="Cooper Black" pitchFamily="18" charset="0"/>
              </a:rPr>
              <a:t>Worship – sacred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z="5000">
                <a:solidFill>
                  <a:schemeClr val="hlink"/>
                </a:solidFill>
                <a:latin typeface="Cooper Black" pitchFamily="18" charset="0"/>
              </a:rPr>
              <a:t>Worship Comes From</a:t>
            </a:r>
          </a:p>
        </p:txBody>
      </p:sp>
      <p:sp>
        <p:nvSpPr>
          <p:cNvPr id="17411" name="Rectangle 3"/>
          <p:cNvSpPr>
            <a:spLocks noGrp="1" noChangeArrowheads="1"/>
          </p:cNvSpPr>
          <p:nvPr>
            <p:ph type="body" idx="1"/>
          </p:nvPr>
        </p:nvSpPr>
        <p:spPr>
          <a:xfrm>
            <a:off x="0" y="1600200"/>
            <a:ext cx="8686800" cy="4525963"/>
          </a:xfrm>
        </p:spPr>
        <p:txBody>
          <a:bodyPr/>
          <a:lstStyle/>
          <a:p>
            <a:pPr lvl="1"/>
            <a:r>
              <a:rPr lang="en-US" altLang="en-US" sz="3600" dirty="0" smtClean="0">
                <a:latin typeface="Cooper Black" pitchFamily="18" charset="0"/>
              </a:rPr>
              <a:t>Passionate</a:t>
            </a:r>
            <a:r>
              <a:rPr lang="en-US" altLang="en-US" sz="3600" dirty="0">
                <a:latin typeface="Cooper Black" pitchFamily="18" charset="0"/>
              </a:rPr>
              <a:t>, </a:t>
            </a:r>
          </a:p>
          <a:p>
            <a:pPr lvl="1"/>
            <a:r>
              <a:rPr lang="en-US" altLang="en-US" sz="3600" dirty="0" smtClean="0">
                <a:latin typeface="Cooper Black" pitchFamily="18" charset="0"/>
              </a:rPr>
              <a:t>Committed, </a:t>
            </a:r>
            <a:endParaRPr lang="en-US" altLang="en-US" sz="3600" dirty="0">
              <a:latin typeface="Cooper Black" pitchFamily="18" charset="0"/>
            </a:endParaRPr>
          </a:p>
          <a:p>
            <a:pPr lvl="1"/>
            <a:r>
              <a:rPr lang="en-US" altLang="en-US" sz="3600" dirty="0" smtClean="0">
                <a:latin typeface="Cooper Black" pitchFamily="18" charset="0"/>
              </a:rPr>
              <a:t>Devoted</a:t>
            </a:r>
            <a:r>
              <a:rPr lang="en-US" altLang="en-US" sz="3600" dirty="0">
                <a:latin typeface="Cooper Black" pitchFamily="18" charset="0"/>
              </a:rPr>
              <a:t>, </a:t>
            </a:r>
          </a:p>
          <a:p>
            <a:pPr lvl="1"/>
            <a:r>
              <a:rPr lang="en-US" altLang="en-US" sz="3600" dirty="0" smtClean="0">
                <a:latin typeface="Cooper Black" pitchFamily="18" charset="0"/>
              </a:rPr>
              <a:t>Grateful </a:t>
            </a:r>
            <a:r>
              <a:rPr lang="en-US" altLang="en-US" sz="3600" dirty="0">
                <a:latin typeface="Cooper Black" pitchFamily="18" charset="0"/>
              </a:rPr>
              <a:t>saints who are humbled in the presence of God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868363"/>
          </a:xfrm>
        </p:spPr>
        <p:txBody>
          <a:bodyPr/>
          <a:lstStyle/>
          <a:p>
            <a:r>
              <a:rPr lang="en-US" altLang="en-US" sz="5000">
                <a:latin typeface="Cooper Black" pitchFamily="18" charset="0"/>
              </a:rPr>
              <a:t>God Wants</a:t>
            </a:r>
          </a:p>
        </p:txBody>
      </p:sp>
      <p:sp>
        <p:nvSpPr>
          <p:cNvPr id="19459" name="Rectangle 3"/>
          <p:cNvSpPr>
            <a:spLocks noGrp="1" noChangeArrowheads="1"/>
          </p:cNvSpPr>
          <p:nvPr>
            <p:ph type="body" idx="1"/>
          </p:nvPr>
        </p:nvSpPr>
        <p:spPr>
          <a:xfrm>
            <a:off x="228600" y="838200"/>
            <a:ext cx="8686800" cy="5562600"/>
          </a:xfrm>
        </p:spPr>
        <p:txBody>
          <a:bodyPr/>
          <a:lstStyle/>
          <a:p>
            <a:r>
              <a:rPr lang="en-US" altLang="en-US" sz="4000" dirty="0">
                <a:solidFill>
                  <a:schemeClr val="hlink"/>
                </a:solidFill>
                <a:latin typeface="Cooper Black" pitchFamily="18" charset="0"/>
              </a:rPr>
              <a:t>Sincere praise and glorification</a:t>
            </a:r>
          </a:p>
          <a:p>
            <a:r>
              <a:rPr lang="en-US" altLang="en-US" sz="4000" dirty="0">
                <a:solidFill>
                  <a:schemeClr val="hlink"/>
                </a:solidFill>
                <a:latin typeface="Cooper Black" pitchFamily="18" charset="0"/>
              </a:rPr>
              <a:t>Humble hearts expressing gratitude</a:t>
            </a:r>
          </a:p>
          <a:p>
            <a:r>
              <a:rPr lang="en-US" altLang="en-US" sz="4000" dirty="0">
                <a:solidFill>
                  <a:schemeClr val="hlink"/>
                </a:solidFill>
                <a:latin typeface="Cooper Black" pitchFamily="18" charset="0"/>
              </a:rPr>
              <a:t>Passionate expressions of love</a:t>
            </a:r>
          </a:p>
          <a:p>
            <a:endParaRPr lang="en-US" altLang="en-US" sz="4000" dirty="0">
              <a:solidFill>
                <a:schemeClr val="hlink"/>
              </a:solidFill>
              <a:latin typeface="Cooper Black" pitchFamily="18" charset="0"/>
            </a:endParaRPr>
          </a:p>
          <a:p>
            <a:pPr algn="ctr">
              <a:buFont typeface="Wingdings" pitchFamily="2" charset="2"/>
              <a:buNone/>
            </a:pPr>
            <a:r>
              <a:rPr lang="en-US" altLang="en-US" sz="5400" dirty="0">
                <a:solidFill>
                  <a:schemeClr val="folHlink"/>
                </a:solidFill>
                <a:latin typeface="Cooper Black" pitchFamily="18" charset="0"/>
              </a:rPr>
              <a:t>Song </a:t>
            </a:r>
            <a:r>
              <a:rPr lang="en-US" altLang="en-US" sz="5400" dirty="0" smtClean="0">
                <a:solidFill>
                  <a:schemeClr val="folHlink"/>
                </a:solidFill>
                <a:latin typeface="Cooper Black" pitchFamily="18" charset="0"/>
              </a:rPr>
              <a:t>leaders </a:t>
            </a:r>
            <a:r>
              <a:rPr lang="en-US" altLang="en-US" sz="5400" dirty="0">
                <a:solidFill>
                  <a:schemeClr val="folHlink"/>
                </a:solidFill>
                <a:latin typeface="Cooper Black" pitchFamily="18" charset="0"/>
              </a:rPr>
              <a:t>help this happen</a:t>
            </a:r>
          </a:p>
          <a:p>
            <a:endParaRPr lang="en-US" altLang="en-US" sz="5400" dirty="0">
              <a:solidFill>
                <a:schemeClr val="folHlink"/>
              </a:solidFill>
              <a:latin typeface="Cooper Black"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3141</TotalTime>
  <Words>2785</Words>
  <Application>Microsoft Office PowerPoint</Application>
  <PresentationFormat>On-screen Show (4:3)</PresentationFormat>
  <Paragraphs>332</Paragraphs>
  <Slides>38</Slides>
  <Notes>36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38</vt:i4>
      </vt:variant>
    </vt:vector>
  </HeadingPairs>
  <TitlesOfParts>
    <vt:vector size="49" baseType="lpstr">
      <vt:lpstr>Arial</vt:lpstr>
      <vt:lpstr>Tahoma</vt:lpstr>
      <vt:lpstr>Times New Roman</vt:lpstr>
      <vt:lpstr>Wingdings</vt:lpstr>
      <vt:lpstr>Cooper Black</vt:lpstr>
      <vt:lpstr>Subway</vt:lpstr>
      <vt:lpstr>Arial Narrow</vt:lpstr>
      <vt:lpstr>Calibri</vt:lpstr>
      <vt:lpstr>Default Design</vt:lpstr>
      <vt:lpstr>Curtain Call</vt:lpstr>
      <vt:lpstr>1_Default Design</vt:lpstr>
      <vt:lpstr>Our Sacrifices To God</vt:lpstr>
      <vt:lpstr>Sacrifice in Worship</vt:lpstr>
      <vt:lpstr>Sacrifice of Praise</vt:lpstr>
      <vt:lpstr>My Jesus I Love Thee</vt:lpstr>
      <vt:lpstr>God’s View</vt:lpstr>
      <vt:lpstr>“Prepare”</vt:lpstr>
      <vt:lpstr>Today</vt:lpstr>
      <vt:lpstr>Worship Comes From</vt:lpstr>
      <vt:lpstr>God Wants</vt:lpstr>
      <vt:lpstr>PowerPoint Presentation</vt:lpstr>
      <vt:lpstr>1 – How Great Thou Art</vt:lpstr>
      <vt:lpstr>1 – How Great Thou Art</vt:lpstr>
      <vt:lpstr>2 – How Great Thou Art</vt:lpstr>
      <vt:lpstr>2 – How Great Thou Art</vt:lpstr>
      <vt:lpstr>c – How Great Thou Art</vt:lpstr>
      <vt:lpstr>c – How Great Thou Art</vt:lpstr>
      <vt:lpstr>3 – How Great Thou Art</vt:lpstr>
      <vt:lpstr>3 – How Great Thou Art</vt:lpstr>
      <vt:lpstr>4 – How Great Thou Art</vt:lpstr>
      <vt:lpstr>4 – How Great Thou Art</vt:lpstr>
      <vt:lpstr>c – How Great Thou Art</vt:lpstr>
      <vt:lpstr>c – How Great Thou Art</vt:lpstr>
      <vt:lpstr>PowerPoint Presentation</vt:lpstr>
      <vt:lpstr>1 – Is It For Me?</vt:lpstr>
      <vt:lpstr>2 – Is It For Me?</vt:lpstr>
      <vt:lpstr>c – Is It For Me?</vt:lpstr>
      <vt:lpstr>3 – Is It For Me?</vt:lpstr>
      <vt:lpstr>4 – Is It For Me?</vt:lpstr>
      <vt:lpstr>c – Is It For Me?</vt:lpstr>
      <vt:lpstr>PowerPoint Presentation</vt:lpstr>
      <vt:lpstr>1 - I Need Thee Every Hour</vt:lpstr>
      <vt:lpstr>2 - I Need Thee Every Hour</vt:lpstr>
      <vt:lpstr>c - I Need Thee Every Hour</vt:lpstr>
      <vt:lpstr>3 - I Need Thee Every Hour</vt:lpstr>
      <vt:lpstr>4 - I Need Thee Every Hour</vt:lpstr>
      <vt:lpstr>c - I Need Thee Every Hour</vt:lpstr>
      <vt:lpstr>In Christ</vt:lpstr>
      <vt:lpstr>Romans 6</vt:lpstr>
    </vt:vector>
  </TitlesOfParts>
  <Company>Lord's Work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Sacrifice of Lips To God</dc:title>
  <dc:creator>William M Shanks</dc:creator>
  <cp:lastModifiedBy>William Shanks</cp:lastModifiedBy>
  <cp:revision>16</cp:revision>
  <cp:lastPrinted>2023-06-03T09:10:36Z</cp:lastPrinted>
  <dcterms:created xsi:type="dcterms:W3CDTF">2005-02-26T18:29:30Z</dcterms:created>
  <dcterms:modified xsi:type="dcterms:W3CDTF">2023-06-04T19:11:13Z</dcterms:modified>
</cp:coreProperties>
</file>