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sldIdLst>
    <p:sldId id="256" r:id="rId2"/>
    <p:sldId id="257" r:id="rId3"/>
  </p:sldIdLst>
  <p:sldSz cx="9144000" cy="6858000" type="screen4x3"/>
  <p:notesSz cx="6858000" cy="8915400"/>
  <p:embeddedFontLst>
    <p:embeddedFont>
      <p:font typeface="Arial Rounded MT Bold" panose="020F0704030504030204" pitchFamily="34" charset="0"/>
      <p:regular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5B01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9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3055938" cy="6862763"/>
            <a:chOff x="0" y="0"/>
            <a:chExt cx="1925" cy="4323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894" y="139"/>
              <a:ext cx="1031" cy="4184"/>
            </a:xfrm>
            <a:custGeom>
              <a:avLst/>
              <a:gdLst>
                <a:gd name="T0" fmla="*/ 728 w 1031"/>
                <a:gd name="T1" fmla="*/ 0 h 4184"/>
                <a:gd name="T2" fmla="*/ 790 w 1031"/>
                <a:gd name="T3" fmla="*/ 23 h 4184"/>
                <a:gd name="T4" fmla="*/ 830 w 1031"/>
                <a:gd name="T5" fmla="*/ 65 h 4184"/>
                <a:gd name="T6" fmla="*/ 856 w 1031"/>
                <a:gd name="T7" fmla="*/ 170 h 4184"/>
                <a:gd name="T8" fmla="*/ 890 w 1031"/>
                <a:gd name="T9" fmla="*/ 339 h 4184"/>
                <a:gd name="T10" fmla="*/ 962 w 1031"/>
                <a:gd name="T11" fmla="*/ 465 h 4184"/>
                <a:gd name="T12" fmla="*/ 1030 w 1031"/>
                <a:gd name="T13" fmla="*/ 518 h 4184"/>
                <a:gd name="T14" fmla="*/ 1030 w 1031"/>
                <a:gd name="T15" fmla="*/ 644 h 4184"/>
                <a:gd name="T16" fmla="*/ 1030 w 1031"/>
                <a:gd name="T17" fmla="*/ 749 h 4184"/>
                <a:gd name="T18" fmla="*/ 1016 w 1031"/>
                <a:gd name="T19" fmla="*/ 897 h 4184"/>
                <a:gd name="T20" fmla="*/ 1003 w 1031"/>
                <a:gd name="T21" fmla="*/ 1012 h 4184"/>
                <a:gd name="T22" fmla="*/ 976 w 1031"/>
                <a:gd name="T23" fmla="*/ 1055 h 4184"/>
                <a:gd name="T24" fmla="*/ 923 w 1031"/>
                <a:gd name="T25" fmla="*/ 1107 h 4184"/>
                <a:gd name="T26" fmla="*/ 890 w 1031"/>
                <a:gd name="T27" fmla="*/ 1160 h 4184"/>
                <a:gd name="T28" fmla="*/ 809 w 1031"/>
                <a:gd name="T29" fmla="*/ 1191 h 4184"/>
                <a:gd name="T30" fmla="*/ 796 w 1031"/>
                <a:gd name="T31" fmla="*/ 1339 h 4184"/>
                <a:gd name="T32" fmla="*/ 796 w 1031"/>
                <a:gd name="T33" fmla="*/ 1413 h 4184"/>
                <a:gd name="T34" fmla="*/ 796 w 1031"/>
                <a:gd name="T35" fmla="*/ 1549 h 4184"/>
                <a:gd name="T36" fmla="*/ 796 w 1031"/>
                <a:gd name="T37" fmla="*/ 1655 h 4184"/>
                <a:gd name="T38" fmla="*/ 850 w 1031"/>
                <a:gd name="T39" fmla="*/ 1844 h 4184"/>
                <a:gd name="T40" fmla="*/ 863 w 1031"/>
                <a:gd name="T41" fmla="*/ 1939 h 4184"/>
                <a:gd name="T42" fmla="*/ 843 w 1031"/>
                <a:gd name="T43" fmla="*/ 2023 h 4184"/>
                <a:gd name="T44" fmla="*/ 816 w 1031"/>
                <a:gd name="T45" fmla="*/ 2119 h 4184"/>
                <a:gd name="T46" fmla="*/ 796 w 1031"/>
                <a:gd name="T47" fmla="*/ 2245 h 4184"/>
                <a:gd name="T48" fmla="*/ 776 w 1031"/>
                <a:gd name="T49" fmla="*/ 2372 h 4184"/>
                <a:gd name="T50" fmla="*/ 763 w 1031"/>
                <a:gd name="T51" fmla="*/ 2466 h 4184"/>
                <a:gd name="T52" fmla="*/ 663 w 1031"/>
                <a:gd name="T53" fmla="*/ 2519 h 4184"/>
                <a:gd name="T54" fmla="*/ 570 w 1031"/>
                <a:gd name="T55" fmla="*/ 2635 h 4184"/>
                <a:gd name="T56" fmla="*/ 510 w 1031"/>
                <a:gd name="T57" fmla="*/ 2730 h 4184"/>
                <a:gd name="T58" fmla="*/ 497 w 1031"/>
                <a:gd name="T59" fmla="*/ 2835 h 4184"/>
                <a:gd name="T60" fmla="*/ 497 w 1031"/>
                <a:gd name="T61" fmla="*/ 2982 h 4184"/>
                <a:gd name="T62" fmla="*/ 497 w 1031"/>
                <a:gd name="T63" fmla="*/ 3130 h 4184"/>
                <a:gd name="T64" fmla="*/ 516 w 1031"/>
                <a:gd name="T65" fmla="*/ 3193 h 4184"/>
                <a:gd name="T66" fmla="*/ 610 w 1031"/>
                <a:gd name="T67" fmla="*/ 3235 h 4184"/>
                <a:gd name="T68" fmla="*/ 637 w 1031"/>
                <a:gd name="T69" fmla="*/ 3298 h 4184"/>
                <a:gd name="T70" fmla="*/ 637 w 1031"/>
                <a:gd name="T71" fmla="*/ 3424 h 4184"/>
                <a:gd name="T72" fmla="*/ 663 w 1031"/>
                <a:gd name="T73" fmla="*/ 3561 h 4184"/>
                <a:gd name="T74" fmla="*/ 743 w 1031"/>
                <a:gd name="T75" fmla="*/ 3645 h 4184"/>
                <a:gd name="T76" fmla="*/ 750 w 1031"/>
                <a:gd name="T77" fmla="*/ 3719 h 4184"/>
                <a:gd name="T78" fmla="*/ 750 w 1031"/>
                <a:gd name="T79" fmla="*/ 3793 h 4184"/>
                <a:gd name="T80" fmla="*/ 750 w 1031"/>
                <a:gd name="T81" fmla="*/ 3993 h 4184"/>
                <a:gd name="T82" fmla="*/ 750 w 1031"/>
                <a:gd name="T83" fmla="*/ 4056 h 4184"/>
                <a:gd name="T84" fmla="*/ 756 w 1031"/>
                <a:gd name="T85" fmla="*/ 4119 h 4184"/>
                <a:gd name="T86" fmla="*/ 13 w 1031"/>
                <a:gd name="T87" fmla="*/ 4183 h 418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031" h="4184">
                  <a:moveTo>
                    <a:pt x="0" y="0"/>
                  </a:moveTo>
                  <a:lnTo>
                    <a:pt x="728" y="0"/>
                  </a:lnTo>
                  <a:lnTo>
                    <a:pt x="743" y="0"/>
                  </a:lnTo>
                  <a:lnTo>
                    <a:pt x="790" y="23"/>
                  </a:lnTo>
                  <a:lnTo>
                    <a:pt x="809" y="54"/>
                  </a:lnTo>
                  <a:lnTo>
                    <a:pt x="830" y="65"/>
                  </a:lnTo>
                  <a:lnTo>
                    <a:pt x="843" y="128"/>
                  </a:lnTo>
                  <a:lnTo>
                    <a:pt x="856" y="170"/>
                  </a:lnTo>
                  <a:lnTo>
                    <a:pt x="876" y="254"/>
                  </a:lnTo>
                  <a:lnTo>
                    <a:pt x="890" y="339"/>
                  </a:lnTo>
                  <a:lnTo>
                    <a:pt x="909" y="423"/>
                  </a:lnTo>
                  <a:lnTo>
                    <a:pt x="962" y="465"/>
                  </a:lnTo>
                  <a:lnTo>
                    <a:pt x="1016" y="486"/>
                  </a:lnTo>
                  <a:lnTo>
                    <a:pt x="1030" y="518"/>
                  </a:lnTo>
                  <a:lnTo>
                    <a:pt x="1030" y="581"/>
                  </a:lnTo>
                  <a:lnTo>
                    <a:pt x="1030" y="644"/>
                  </a:lnTo>
                  <a:lnTo>
                    <a:pt x="1030" y="707"/>
                  </a:lnTo>
                  <a:lnTo>
                    <a:pt x="1030" y="749"/>
                  </a:lnTo>
                  <a:lnTo>
                    <a:pt x="1023" y="833"/>
                  </a:lnTo>
                  <a:lnTo>
                    <a:pt x="1016" y="897"/>
                  </a:lnTo>
                  <a:lnTo>
                    <a:pt x="1009" y="981"/>
                  </a:lnTo>
                  <a:lnTo>
                    <a:pt x="1003" y="1012"/>
                  </a:lnTo>
                  <a:lnTo>
                    <a:pt x="990" y="1034"/>
                  </a:lnTo>
                  <a:lnTo>
                    <a:pt x="976" y="1055"/>
                  </a:lnTo>
                  <a:lnTo>
                    <a:pt x="962" y="1086"/>
                  </a:lnTo>
                  <a:lnTo>
                    <a:pt x="923" y="1107"/>
                  </a:lnTo>
                  <a:lnTo>
                    <a:pt x="903" y="1128"/>
                  </a:lnTo>
                  <a:lnTo>
                    <a:pt x="890" y="1160"/>
                  </a:lnTo>
                  <a:lnTo>
                    <a:pt x="850" y="1170"/>
                  </a:lnTo>
                  <a:lnTo>
                    <a:pt x="809" y="1191"/>
                  </a:lnTo>
                  <a:lnTo>
                    <a:pt x="803" y="1255"/>
                  </a:lnTo>
                  <a:lnTo>
                    <a:pt x="796" y="1339"/>
                  </a:lnTo>
                  <a:lnTo>
                    <a:pt x="796" y="1370"/>
                  </a:lnTo>
                  <a:lnTo>
                    <a:pt x="796" y="1413"/>
                  </a:lnTo>
                  <a:lnTo>
                    <a:pt x="796" y="1518"/>
                  </a:lnTo>
                  <a:lnTo>
                    <a:pt x="796" y="1549"/>
                  </a:lnTo>
                  <a:lnTo>
                    <a:pt x="796" y="1613"/>
                  </a:lnTo>
                  <a:lnTo>
                    <a:pt x="796" y="1655"/>
                  </a:lnTo>
                  <a:lnTo>
                    <a:pt x="809" y="1760"/>
                  </a:lnTo>
                  <a:lnTo>
                    <a:pt x="850" y="1844"/>
                  </a:lnTo>
                  <a:lnTo>
                    <a:pt x="863" y="1876"/>
                  </a:lnTo>
                  <a:lnTo>
                    <a:pt x="863" y="1939"/>
                  </a:lnTo>
                  <a:lnTo>
                    <a:pt x="856" y="1981"/>
                  </a:lnTo>
                  <a:lnTo>
                    <a:pt x="843" y="2023"/>
                  </a:lnTo>
                  <a:lnTo>
                    <a:pt x="830" y="2086"/>
                  </a:lnTo>
                  <a:lnTo>
                    <a:pt x="816" y="2119"/>
                  </a:lnTo>
                  <a:lnTo>
                    <a:pt x="803" y="2150"/>
                  </a:lnTo>
                  <a:lnTo>
                    <a:pt x="796" y="2245"/>
                  </a:lnTo>
                  <a:lnTo>
                    <a:pt x="783" y="2308"/>
                  </a:lnTo>
                  <a:lnTo>
                    <a:pt x="776" y="2372"/>
                  </a:lnTo>
                  <a:lnTo>
                    <a:pt x="769" y="2435"/>
                  </a:lnTo>
                  <a:lnTo>
                    <a:pt x="763" y="2466"/>
                  </a:lnTo>
                  <a:lnTo>
                    <a:pt x="716" y="2498"/>
                  </a:lnTo>
                  <a:lnTo>
                    <a:pt x="663" y="2519"/>
                  </a:lnTo>
                  <a:lnTo>
                    <a:pt x="637" y="2551"/>
                  </a:lnTo>
                  <a:lnTo>
                    <a:pt x="570" y="2635"/>
                  </a:lnTo>
                  <a:lnTo>
                    <a:pt x="516" y="2698"/>
                  </a:lnTo>
                  <a:lnTo>
                    <a:pt x="510" y="2730"/>
                  </a:lnTo>
                  <a:lnTo>
                    <a:pt x="497" y="2772"/>
                  </a:lnTo>
                  <a:lnTo>
                    <a:pt x="497" y="2835"/>
                  </a:lnTo>
                  <a:lnTo>
                    <a:pt x="497" y="2919"/>
                  </a:lnTo>
                  <a:lnTo>
                    <a:pt x="497" y="2982"/>
                  </a:lnTo>
                  <a:lnTo>
                    <a:pt x="497" y="3066"/>
                  </a:lnTo>
                  <a:lnTo>
                    <a:pt x="497" y="3130"/>
                  </a:lnTo>
                  <a:lnTo>
                    <a:pt x="497" y="3161"/>
                  </a:lnTo>
                  <a:lnTo>
                    <a:pt x="516" y="3193"/>
                  </a:lnTo>
                  <a:lnTo>
                    <a:pt x="543" y="3214"/>
                  </a:lnTo>
                  <a:lnTo>
                    <a:pt x="610" y="3235"/>
                  </a:lnTo>
                  <a:lnTo>
                    <a:pt x="630" y="3266"/>
                  </a:lnTo>
                  <a:lnTo>
                    <a:pt x="637" y="3298"/>
                  </a:lnTo>
                  <a:lnTo>
                    <a:pt x="637" y="3340"/>
                  </a:lnTo>
                  <a:lnTo>
                    <a:pt x="637" y="3424"/>
                  </a:lnTo>
                  <a:lnTo>
                    <a:pt x="637" y="3456"/>
                  </a:lnTo>
                  <a:lnTo>
                    <a:pt x="663" y="3561"/>
                  </a:lnTo>
                  <a:lnTo>
                    <a:pt x="703" y="3582"/>
                  </a:lnTo>
                  <a:lnTo>
                    <a:pt x="743" y="3645"/>
                  </a:lnTo>
                  <a:lnTo>
                    <a:pt x="743" y="3677"/>
                  </a:lnTo>
                  <a:lnTo>
                    <a:pt x="750" y="3719"/>
                  </a:lnTo>
                  <a:lnTo>
                    <a:pt x="750" y="3761"/>
                  </a:lnTo>
                  <a:lnTo>
                    <a:pt x="750" y="3793"/>
                  </a:lnTo>
                  <a:lnTo>
                    <a:pt x="750" y="3877"/>
                  </a:lnTo>
                  <a:lnTo>
                    <a:pt x="750" y="3993"/>
                  </a:lnTo>
                  <a:lnTo>
                    <a:pt x="750" y="4024"/>
                  </a:lnTo>
                  <a:lnTo>
                    <a:pt x="750" y="4056"/>
                  </a:lnTo>
                  <a:lnTo>
                    <a:pt x="756" y="4088"/>
                  </a:lnTo>
                  <a:lnTo>
                    <a:pt x="756" y="4119"/>
                  </a:lnTo>
                  <a:lnTo>
                    <a:pt x="772" y="4183"/>
                  </a:lnTo>
                  <a:lnTo>
                    <a:pt x="13" y="4183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0"/>
              <a:ext cx="1846" cy="4323"/>
              <a:chOff x="0" y="0"/>
              <a:chExt cx="1846" cy="4323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auto">
              <a:xfrm>
                <a:off x="0" y="0"/>
                <a:ext cx="1826" cy="4320"/>
              </a:xfrm>
              <a:custGeom>
                <a:avLst/>
                <a:gdLst>
                  <a:gd name="T0" fmla="*/ 1527 w 1826"/>
                  <a:gd name="T1" fmla="*/ 0 h 4320"/>
                  <a:gd name="T2" fmla="*/ 1588 w 1826"/>
                  <a:gd name="T3" fmla="*/ 23 h 4320"/>
                  <a:gd name="T4" fmla="*/ 1627 w 1826"/>
                  <a:gd name="T5" fmla="*/ 65 h 4320"/>
                  <a:gd name="T6" fmla="*/ 1653 w 1826"/>
                  <a:gd name="T7" fmla="*/ 170 h 4320"/>
                  <a:gd name="T8" fmla="*/ 1687 w 1826"/>
                  <a:gd name="T9" fmla="*/ 339 h 4320"/>
                  <a:gd name="T10" fmla="*/ 1758 w 1826"/>
                  <a:gd name="T11" fmla="*/ 465 h 4320"/>
                  <a:gd name="T12" fmla="*/ 1825 w 1826"/>
                  <a:gd name="T13" fmla="*/ 518 h 4320"/>
                  <a:gd name="T14" fmla="*/ 1825 w 1826"/>
                  <a:gd name="T15" fmla="*/ 644 h 4320"/>
                  <a:gd name="T16" fmla="*/ 1825 w 1826"/>
                  <a:gd name="T17" fmla="*/ 749 h 4320"/>
                  <a:gd name="T18" fmla="*/ 1811 w 1826"/>
                  <a:gd name="T19" fmla="*/ 897 h 4320"/>
                  <a:gd name="T20" fmla="*/ 1798 w 1826"/>
                  <a:gd name="T21" fmla="*/ 1012 h 4320"/>
                  <a:gd name="T22" fmla="*/ 1771 w 1826"/>
                  <a:gd name="T23" fmla="*/ 1055 h 4320"/>
                  <a:gd name="T24" fmla="*/ 1719 w 1826"/>
                  <a:gd name="T25" fmla="*/ 1107 h 4320"/>
                  <a:gd name="T26" fmla="*/ 1687 w 1826"/>
                  <a:gd name="T27" fmla="*/ 1160 h 4320"/>
                  <a:gd name="T28" fmla="*/ 1607 w 1826"/>
                  <a:gd name="T29" fmla="*/ 1191 h 4320"/>
                  <a:gd name="T30" fmla="*/ 1594 w 1826"/>
                  <a:gd name="T31" fmla="*/ 1339 h 4320"/>
                  <a:gd name="T32" fmla="*/ 1594 w 1826"/>
                  <a:gd name="T33" fmla="*/ 1413 h 4320"/>
                  <a:gd name="T34" fmla="*/ 1594 w 1826"/>
                  <a:gd name="T35" fmla="*/ 1549 h 4320"/>
                  <a:gd name="T36" fmla="*/ 1594 w 1826"/>
                  <a:gd name="T37" fmla="*/ 1655 h 4320"/>
                  <a:gd name="T38" fmla="*/ 1647 w 1826"/>
                  <a:gd name="T39" fmla="*/ 1844 h 4320"/>
                  <a:gd name="T40" fmla="*/ 1660 w 1826"/>
                  <a:gd name="T41" fmla="*/ 1939 h 4320"/>
                  <a:gd name="T42" fmla="*/ 1640 w 1826"/>
                  <a:gd name="T43" fmla="*/ 2023 h 4320"/>
                  <a:gd name="T44" fmla="*/ 1614 w 1826"/>
                  <a:gd name="T45" fmla="*/ 2118 h 4320"/>
                  <a:gd name="T46" fmla="*/ 1594 w 1826"/>
                  <a:gd name="T47" fmla="*/ 2244 h 4320"/>
                  <a:gd name="T48" fmla="*/ 1575 w 1826"/>
                  <a:gd name="T49" fmla="*/ 2371 h 4320"/>
                  <a:gd name="T50" fmla="*/ 1562 w 1826"/>
                  <a:gd name="T51" fmla="*/ 2465 h 4320"/>
                  <a:gd name="T52" fmla="*/ 1463 w 1826"/>
                  <a:gd name="T53" fmla="*/ 2518 h 4320"/>
                  <a:gd name="T54" fmla="*/ 1371 w 1826"/>
                  <a:gd name="T55" fmla="*/ 2634 h 4320"/>
                  <a:gd name="T56" fmla="*/ 1312 w 1826"/>
                  <a:gd name="T57" fmla="*/ 2729 h 4320"/>
                  <a:gd name="T58" fmla="*/ 1299 w 1826"/>
                  <a:gd name="T59" fmla="*/ 2834 h 4320"/>
                  <a:gd name="T60" fmla="*/ 1299 w 1826"/>
                  <a:gd name="T61" fmla="*/ 2981 h 4320"/>
                  <a:gd name="T62" fmla="*/ 1299 w 1826"/>
                  <a:gd name="T63" fmla="*/ 3129 h 4320"/>
                  <a:gd name="T64" fmla="*/ 1318 w 1826"/>
                  <a:gd name="T65" fmla="*/ 3192 h 4320"/>
                  <a:gd name="T66" fmla="*/ 1411 w 1826"/>
                  <a:gd name="T67" fmla="*/ 3234 h 4320"/>
                  <a:gd name="T68" fmla="*/ 1437 w 1826"/>
                  <a:gd name="T69" fmla="*/ 3297 h 4320"/>
                  <a:gd name="T70" fmla="*/ 1437 w 1826"/>
                  <a:gd name="T71" fmla="*/ 3423 h 4320"/>
                  <a:gd name="T72" fmla="*/ 1463 w 1826"/>
                  <a:gd name="T73" fmla="*/ 3560 h 4320"/>
                  <a:gd name="T74" fmla="*/ 1542 w 1826"/>
                  <a:gd name="T75" fmla="*/ 3644 h 4320"/>
                  <a:gd name="T76" fmla="*/ 1549 w 1826"/>
                  <a:gd name="T77" fmla="*/ 3718 h 4320"/>
                  <a:gd name="T78" fmla="*/ 1549 w 1826"/>
                  <a:gd name="T79" fmla="*/ 3792 h 4320"/>
                  <a:gd name="T80" fmla="*/ 1549 w 1826"/>
                  <a:gd name="T81" fmla="*/ 3992 h 4320"/>
                  <a:gd name="T82" fmla="*/ 1549 w 1826"/>
                  <a:gd name="T83" fmla="*/ 4055 h 4320"/>
                  <a:gd name="T84" fmla="*/ 1555 w 1826"/>
                  <a:gd name="T85" fmla="*/ 4118 h 4320"/>
                  <a:gd name="T86" fmla="*/ 1562 w 1826"/>
                  <a:gd name="T87" fmla="*/ 4181 h 4320"/>
                  <a:gd name="T88" fmla="*/ 1542 w 1826"/>
                  <a:gd name="T89" fmla="*/ 4297 h 4320"/>
                  <a:gd name="T90" fmla="*/ 0 w 1826"/>
                  <a:gd name="T91" fmla="*/ 4318 h 432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826" h="4320">
                    <a:moveTo>
                      <a:pt x="0" y="0"/>
                    </a:moveTo>
                    <a:lnTo>
                      <a:pt x="1527" y="0"/>
                    </a:lnTo>
                    <a:lnTo>
                      <a:pt x="1542" y="0"/>
                    </a:lnTo>
                    <a:lnTo>
                      <a:pt x="1588" y="23"/>
                    </a:lnTo>
                    <a:lnTo>
                      <a:pt x="1607" y="54"/>
                    </a:lnTo>
                    <a:lnTo>
                      <a:pt x="1627" y="65"/>
                    </a:lnTo>
                    <a:lnTo>
                      <a:pt x="1640" y="128"/>
                    </a:lnTo>
                    <a:lnTo>
                      <a:pt x="1653" y="170"/>
                    </a:lnTo>
                    <a:lnTo>
                      <a:pt x="1673" y="254"/>
                    </a:lnTo>
                    <a:lnTo>
                      <a:pt x="1687" y="339"/>
                    </a:lnTo>
                    <a:lnTo>
                      <a:pt x="1706" y="423"/>
                    </a:lnTo>
                    <a:lnTo>
                      <a:pt x="1758" y="465"/>
                    </a:lnTo>
                    <a:lnTo>
                      <a:pt x="1811" y="486"/>
                    </a:lnTo>
                    <a:lnTo>
                      <a:pt x="1825" y="518"/>
                    </a:lnTo>
                    <a:lnTo>
                      <a:pt x="1825" y="581"/>
                    </a:lnTo>
                    <a:lnTo>
                      <a:pt x="1825" y="644"/>
                    </a:lnTo>
                    <a:lnTo>
                      <a:pt x="1825" y="707"/>
                    </a:lnTo>
                    <a:lnTo>
                      <a:pt x="1825" y="749"/>
                    </a:lnTo>
                    <a:lnTo>
                      <a:pt x="1818" y="833"/>
                    </a:lnTo>
                    <a:lnTo>
                      <a:pt x="1811" y="897"/>
                    </a:lnTo>
                    <a:lnTo>
                      <a:pt x="1805" y="981"/>
                    </a:lnTo>
                    <a:lnTo>
                      <a:pt x="1798" y="1012"/>
                    </a:lnTo>
                    <a:lnTo>
                      <a:pt x="1785" y="1034"/>
                    </a:lnTo>
                    <a:lnTo>
                      <a:pt x="1771" y="1055"/>
                    </a:lnTo>
                    <a:lnTo>
                      <a:pt x="1758" y="1086"/>
                    </a:lnTo>
                    <a:lnTo>
                      <a:pt x="1719" y="1107"/>
                    </a:lnTo>
                    <a:lnTo>
                      <a:pt x="1700" y="1128"/>
                    </a:lnTo>
                    <a:lnTo>
                      <a:pt x="1687" y="1160"/>
                    </a:lnTo>
                    <a:lnTo>
                      <a:pt x="1647" y="1170"/>
                    </a:lnTo>
                    <a:lnTo>
                      <a:pt x="1607" y="1191"/>
                    </a:lnTo>
                    <a:lnTo>
                      <a:pt x="1601" y="1255"/>
                    </a:lnTo>
                    <a:lnTo>
                      <a:pt x="1594" y="1339"/>
                    </a:lnTo>
                    <a:lnTo>
                      <a:pt x="1594" y="1370"/>
                    </a:lnTo>
                    <a:lnTo>
                      <a:pt x="1594" y="1413"/>
                    </a:lnTo>
                    <a:lnTo>
                      <a:pt x="1594" y="1518"/>
                    </a:lnTo>
                    <a:lnTo>
                      <a:pt x="1594" y="1549"/>
                    </a:lnTo>
                    <a:lnTo>
                      <a:pt x="1594" y="1613"/>
                    </a:lnTo>
                    <a:lnTo>
                      <a:pt x="1594" y="1655"/>
                    </a:lnTo>
                    <a:lnTo>
                      <a:pt x="1607" y="1760"/>
                    </a:lnTo>
                    <a:lnTo>
                      <a:pt x="1647" y="1844"/>
                    </a:lnTo>
                    <a:lnTo>
                      <a:pt x="1660" y="1876"/>
                    </a:lnTo>
                    <a:lnTo>
                      <a:pt x="1660" y="1939"/>
                    </a:lnTo>
                    <a:lnTo>
                      <a:pt x="1653" y="1981"/>
                    </a:lnTo>
                    <a:lnTo>
                      <a:pt x="1640" y="2023"/>
                    </a:lnTo>
                    <a:lnTo>
                      <a:pt x="1627" y="2086"/>
                    </a:lnTo>
                    <a:lnTo>
                      <a:pt x="1614" y="2118"/>
                    </a:lnTo>
                    <a:lnTo>
                      <a:pt x="1601" y="2149"/>
                    </a:lnTo>
                    <a:lnTo>
                      <a:pt x="1594" y="2244"/>
                    </a:lnTo>
                    <a:lnTo>
                      <a:pt x="1581" y="2307"/>
                    </a:lnTo>
                    <a:lnTo>
                      <a:pt x="1575" y="2371"/>
                    </a:lnTo>
                    <a:lnTo>
                      <a:pt x="1568" y="2434"/>
                    </a:lnTo>
                    <a:lnTo>
                      <a:pt x="1562" y="2465"/>
                    </a:lnTo>
                    <a:lnTo>
                      <a:pt x="1515" y="2497"/>
                    </a:lnTo>
                    <a:lnTo>
                      <a:pt x="1463" y="2518"/>
                    </a:lnTo>
                    <a:lnTo>
                      <a:pt x="1437" y="2550"/>
                    </a:lnTo>
                    <a:lnTo>
                      <a:pt x="1371" y="2634"/>
                    </a:lnTo>
                    <a:lnTo>
                      <a:pt x="1318" y="2697"/>
                    </a:lnTo>
                    <a:lnTo>
                      <a:pt x="1312" y="2729"/>
                    </a:lnTo>
                    <a:lnTo>
                      <a:pt x="1299" y="2771"/>
                    </a:lnTo>
                    <a:lnTo>
                      <a:pt x="1299" y="2834"/>
                    </a:lnTo>
                    <a:lnTo>
                      <a:pt x="1299" y="2918"/>
                    </a:lnTo>
                    <a:lnTo>
                      <a:pt x="1299" y="2981"/>
                    </a:lnTo>
                    <a:lnTo>
                      <a:pt x="1299" y="3065"/>
                    </a:lnTo>
                    <a:lnTo>
                      <a:pt x="1299" y="3129"/>
                    </a:lnTo>
                    <a:lnTo>
                      <a:pt x="1299" y="3160"/>
                    </a:lnTo>
                    <a:lnTo>
                      <a:pt x="1318" y="3192"/>
                    </a:lnTo>
                    <a:lnTo>
                      <a:pt x="1344" y="3213"/>
                    </a:lnTo>
                    <a:lnTo>
                      <a:pt x="1411" y="3234"/>
                    </a:lnTo>
                    <a:lnTo>
                      <a:pt x="1430" y="3265"/>
                    </a:lnTo>
                    <a:lnTo>
                      <a:pt x="1437" y="3297"/>
                    </a:lnTo>
                    <a:lnTo>
                      <a:pt x="1437" y="3339"/>
                    </a:lnTo>
                    <a:lnTo>
                      <a:pt x="1437" y="3423"/>
                    </a:lnTo>
                    <a:lnTo>
                      <a:pt x="1437" y="3455"/>
                    </a:lnTo>
                    <a:lnTo>
                      <a:pt x="1463" y="3560"/>
                    </a:lnTo>
                    <a:lnTo>
                      <a:pt x="1502" y="3581"/>
                    </a:lnTo>
                    <a:lnTo>
                      <a:pt x="1542" y="3644"/>
                    </a:lnTo>
                    <a:lnTo>
                      <a:pt x="1542" y="3676"/>
                    </a:lnTo>
                    <a:lnTo>
                      <a:pt x="1549" y="3718"/>
                    </a:lnTo>
                    <a:lnTo>
                      <a:pt x="1549" y="3760"/>
                    </a:lnTo>
                    <a:lnTo>
                      <a:pt x="1549" y="3792"/>
                    </a:lnTo>
                    <a:lnTo>
                      <a:pt x="1549" y="3876"/>
                    </a:lnTo>
                    <a:lnTo>
                      <a:pt x="1549" y="3992"/>
                    </a:lnTo>
                    <a:lnTo>
                      <a:pt x="1549" y="4023"/>
                    </a:lnTo>
                    <a:lnTo>
                      <a:pt x="1549" y="4055"/>
                    </a:lnTo>
                    <a:lnTo>
                      <a:pt x="1555" y="4087"/>
                    </a:lnTo>
                    <a:lnTo>
                      <a:pt x="1555" y="4118"/>
                    </a:lnTo>
                    <a:lnTo>
                      <a:pt x="1562" y="4150"/>
                    </a:lnTo>
                    <a:lnTo>
                      <a:pt x="1562" y="4181"/>
                    </a:lnTo>
                    <a:lnTo>
                      <a:pt x="1549" y="4266"/>
                    </a:lnTo>
                    <a:lnTo>
                      <a:pt x="1542" y="4297"/>
                    </a:lnTo>
                    <a:lnTo>
                      <a:pt x="1529" y="4319"/>
                    </a:lnTo>
                    <a:lnTo>
                      <a:pt x="0" y="4318"/>
                    </a:lnTo>
                    <a:lnTo>
                      <a:pt x="0" y="0"/>
                    </a:lnTo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auto">
              <a:xfrm>
                <a:off x="1477" y="478"/>
                <a:ext cx="369" cy="1338"/>
              </a:xfrm>
              <a:custGeom>
                <a:avLst/>
                <a:gdLst>
                  <a:gd name="T0" fmla="*/ 306 w 369"/>
                  <a:gd name="T1" fmla="*/ 72 h 1338"/>
                  <a:gd name="T2" fmla="*/ 299 w 369"/>
                  <a:gd name="T3" fmla="*/ 135 h 1338"/>
                  <a:gd name="T4" fmla="*/ 299 w 369"/>
                  <a:gd name="T5" fmla="*/ 199 h 1338"/>
                  <a:gd name="T6" fmla="*/ 285 w 369"/>
                  <a:gd name="T7" fmla="*/ 262 h 1338"/>
                  <a:gd name="T8" fmla="*/ 285 w 369"/>
                  <a:gd name="T9" fmla="*/ 325 h 1338"/>
                  <a:gd name="T10" fmla="*/ 279 w 369"/>
                  <a:gd name="T11" fmla="*/ 378 h 1338"/>
                  <a:gd name="T12" fmla="*/ 266 w 369"/>
                  <a:gd name="T13" fmla="*/ 441 h 1338"/>
                  <a:gd name="T14" fmla="*/ 219 w 369"/>
                  <a:gd name="T15" fmla="*/ 462 h 1338"/>
                  <a:gd name="T16" fmla="*/ 179 w 369"/>
                  <a:gd name="T17" fmla="*/ 462 h 1338"/>
                  <a:gd name="T18" fmla="*/ 139 w 369"/>
                  <a:gd name="T19" fmla="*/ 525 h 1338"/>
                  <a:gd name="T20" fmla="*/ 99 w 369"/>
                  <a:gd name="T21" fmla="*/ 535 h 1338"/>
                  <a:gd name="T22" fmla="*/ 60 w 369"/>
                  <a:gd name="T23" fmla="*/ 578 h 1338"/>
                  <a:gd name="T24" fmla="*/ 39 w 369"/>
                  <a:gd name="T25" fmla="*/ 641 h 1338"/>
                  <a:gd name="T26" fmla="*/ 53 w 369"/>
                  <a:gd name="T27" fmla="*/ 703 h 1338"/>
                  <a:gd name="T28" fmla="*/ 26 w 369"/>
                  <a:gd name="T29" fmla="*/ 756 h 1338"/>
                  <a:gd name="T30" fmla="*/ 0 w 369"/>
                  <a:gd name="T31" fmla="*/ 840 h 1338"/>
                  <a:gd name="T32" fmla="*/ 39 w 369"/>
                  <a:gd name="T33" fmla="*/ 882 h 1338"/>
                  <a:gd name="T34" fmla="*/ 53 w 369"/>
                  <a:gd name="T35" fmla="*/ 935 h 1338"/>
                  <a:gd name="T36" fmla="*/ 39 w 369"/>
                  <a:gd name="T37" fmla="*/ 1008 h 1338"/>
                  <a:gd name="T38" fmla="*/ 26 w 369"/>
                  <a:gd name="T39" fmla="*/ 1071 h 1338"/>
                  <a:gd name="T40" fmla="*/ 26 w 369"/>
                  <a:gd name="T41" fmla="*/ 1135 h 1338"/>
                  <a:gd name="T42" fmla="*/ 73 w 369"/>
                  <a:gd name="T43" fmla="*/ 1187 h 1338"/>
                  <a:gd name="T44" fmla="*/ 86 w 369"/>
                  <a:gd name="T45" fmla="*/ 1250 h 1338"/>
                  <a:gd name="T46" fmla="*/ 126 w 369"/>
                  <a:gd name="T47" fmla="*/ 1282 h 1338"/>
                  <a:gd name="T48" fmla="*/ 151 w 369"/>
                  <a:gd name="T49" fmla="*/ 1310 h 1338"/>
                  <a:gd name="T50" fmla="*/ 134 w 369"/>
                  <a:gd name="T51" fmla="*/ 1226 h 1338"/>
                  <a:gd name="T52" fmla="*/ 130 w 369"/>
                  <a:gd name="T53" fmla="*/ 1127 h 1338"/>
                  <a:gd name="T54" fmla="*/ 127 w 369"/>
                  <a:gd name="T55" fmla="*/ 995 h 1338"/>
                  <a:gd name="T56" fmla="*/ 134 w 369"/>
                  <a:gd name="T57" fmla="*/ 821 h 1338"/>
                  <a:gd name="T58" fmla="*/ 142 w 369"/>
                  <a:gd name="T59" fmla="*/ 734 h 1338"/>
                  <a:gd name="T60" fmla="*/ 185 w 369"/>
                  <a:gd name="T61" fmla="*/ 698 h 1338"/>
                  <a:gd name="T62" fmla="*/ 242 w 369"/>
                  <a:gd name="T63" fmla="*/ 651 h 1338"/>
                  <a:gd name="T64" fmla="*/ 290 w 369"/>
                  <a:gd name="T65" fmla="*/ 618 h 1338"/>
                  <a:gd name="T66" fmla="*/ 340 w 369"/>
                  <a:gd name="T67" fmla="*/ 537 h 1338"/>
                  <a:gd name="T68" fmla="*/ 352 w 369"/>
                  <a:gd name="T69" fmla="*/ 429 h 1338"/>
                  <a:gd name="T70" fmla="*/ 364 w 369"/>
                  <a:gd name="T71" fmla="*/ 297 h 1338"/>
                  <a:gd name="T72" fmla="*/ 364 w 369"/>
                  <a:gd name="T73" fmla="*/ 225 h 1338"/>
                  <a:gd name="T74" fmla="*/ 368 w 369"/>
                  <a:gd name="T75" fmla="*/ 123 h 1338"/>
                  <a:gd name="T76" fmla="*/ 338 w 369"/>
                  <a:gd name="T77" fmla="*/ 51 h 1338"/>
                  <a:gd name="T78" fmla="*/ 326 w 369"/>
                  <a:gd name="T79" fmla="*/ 0 h 133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369" h="1338">
                    <a:moveTo>
                      <a:pt x="361" y="57"/>
                    </a:moveTo>
                    <a:lnTo>
                      <a:pt x="306" y="72"/>
                    </a:lnTo>
                    <a:lnTo>
                      <a:pt x="306" y="104"/>
                    </a:lnTo>
                    <a:lnTo>
                      <a:pt x="299" y="135"/>
                    </a:lnTo>
                    <a:lnTo>
                      <a:pt x="299" y="167"/>
                    </a:lnTo>
                    <a:lnTo>
                      <a:pt x="299" y="199"/>
                    </a:lnTo>
                    <a:lnTo>
                      <a:pt x="292" y="230"/>
                    </a:lnTo>
                    <a:lnTo>
                      <a:pt x="285" y="262"/>
                    </a:lnTo>
                    <a:lnTo>
                      <a:pt x="285" y="293"/>
                    </a:lnTo>
                    <a:lnTo>
                      <a:pt x="285" y="325"/>
                    </a:lnTo>
                    <a:lnTo>
                      <a:pt x="285" y="356"/>
                    </a:lnTo>
                    <a:lnTo>
                      <a:pt x="279" y="378"/>
                    </a:lnTo>
                    <a:lnTo>
                      <a:pt x="272" y="409"/>
                    </a:lnTo>
                    <a:lnTo>
                      <a:pt x="266" y="441"/>
                    </a:lnTo>
                    <a:lnTo>
                      <a:pt x="239" y="462"/>
                    </a:lnTo>
                    <a:lnTo>
                      <a:pt x="219" y="462"/>
                    </a:lnTo>
                    <a:lnTo>
                      <a:pt x="199" y="462"/>
                    </a:lnTo>
                    <a:lnTo>
                      <a:pt x="179" y="462"/>
                    </a:lnTo>
                    <a:lnTo>
                      <a:pt x="159" y="504"/>
                    </a:lnTo>
                    <a:lnTo>
                      <a:pt x="139" y="525"/>
                    </a:lnTo>
                    <a:lnTo>
                      <a:pt x="119" y="525"/>
                    </a:lnTo>
                    <a:lnTo>
                      <a:pt x="99" y="535"/>
                    </a:lnTo>
                    <a:lnTo>
                      <a:pt x="79" y="557"/>
                    </a:lnTo>
                    <a:lnTo>
                      <a:pt x="60" y="578"/>
                    </a:lnTo>
                    <a:lnTo>
                      <a:pt x="46" y="609"/>
                    </a:lnTo>
                    <a:lnTo>
                      <a:pt x="39" y="641"/>
                    </a:lnTo>
                    <a:lnTo>
                      <a:pt x="39" y="671"/>
                    </a:lnTo>
                    <a:lnTo>
                      <a:pt x="53" y="703"/>
                    </a:lnTo>
                    <a:lnTo>
                      <a:pt x="39" y="734"/>
                    </a:lnTo>
                    <a:lnTo>
                      <a:pt x="26" y="756"/>
                    </a:lnTo>
                    <a:lnTo>
                      <a:pt x="6" y="798"/>
                    </a:lnTo>
                    <a:lnTo>
                      <a:pt x="0" y="840"/>
                    </a:lnTo>
                    <a:lnTo>
                      <a:pt x="19" y="871"/>
                    </a:lnTo>
                    <a:lnTo>
                      <a:pt x="39" y="882"/>
                    </a:lnTo>
                    <a:lnTo>
                      <a:pt x="46" y="913"/>
                    </a:lnTo>
                    <a:lnTo>
                      <a:pt x="53" y="935"/>
                    </a:lnTo>
                    <a:lnTo>
                      <a:pt x="53" y="966"/>
                    </a:lnTo>
                    <a:lnTo>
                      <a:pt x="39" y="1008"/>
                    </a:lnTo>
                    <a:lnTo>
                      <a:pt x="39" y="1040"/>
                    </a:lnTo>
                    <a:lnTo>
                      <a:pt x="26" y="1071"/>
                    </a:lnTo>
                    <a:lnTo>
                      <a:pt x="19" y="1103"/>
                    </a:lnTo>
                    <a:lnTo>
                      <a:pt x="26" y="1135"/>
                    </a:lnTo>
                    <a:lnTo>
                      <a:pt x="53" y="1156"/>
                    </a:lnTo>
                    <a:lnTo>
                      <a:pt x="73" y="1187"/>
                    </a:lnTo>
                    <a:lnTo>
                      <a:pt x="79" y="1219"/>
                    </a:lnTo>
                    <a:lnTo>
                      <a:pt x="86" y="1250"/>
                    </a:lnTo>
                    <a:lnTo>
                      <a:pt x="106" y="1261"/>
                    </a:lnTo>
                    <a:lnTo>
                      <a:pt x="126" y="1282"/>
                    </a:lnTo>
                    <a:lnTo>
                      <a:pt x="161" y="1337"/>
                    </a:lnTo>
                    <a:lnTo>
                      <a:pt x="151" y="1310"/>
                    </a:lnTo>
                    <a:lnTo>
                      <a:pt x="142" y="1259"/>
                    </a:lnTo>
                    <a:lnTo>
                      <a:pt x="134" y="1226"/>
                    </a:lnTo>
                    <a:lnTo>
                      <a:pt x="127" y="1163"/>
                    </a:lnTo>
                    <a:lnTo>
                      <a:pt x="130" y="1127"/>
                    </a:lnTo>
                    <a:lnTo>
                      <a:pt x="127" y="1085"/>
                    </a:lnTo>
                    <a:lnTo>
                      <a:pt x="127" y="995"/>
                    </a:lnTo>
                    <a:lnTo>
                      <a:pt x="130" y="908"/>
                    </a:lnTo>
                    <a:lnTo>
                      <a:pt x="134" y="821"/>
                    </a:lnTo>
                    <a:lnTo>
                      <a:pt x="134" y="785"/>
                    </a:lnTo>
                    <a:lnTo>
                      <a:pt x="142" y="734"/>
                    </a:lnTo>
                    <a:lnTo>
                      <a:pt x="158" y="707"/>
                    </a:lnTo>
                    <a:lnTo>
                      <a:pt x="185" y="698"/>
                    </a:lnTo>
                    <a:lnTo>
                      <a:pt x="223" y="686"/>
                    </a:lnTo>
                    <a:lnTo>
                      <a:pt x="242" y="651"/>
                    </a:lnTo>
                    <a:lnTo>
                      <a:pt x="263" y="627"/>
                    </a:lnTo>
                    <a:lnTo>
                      <a:pt x="290" y="618"/>
                    </a:lnTo>
                    <a:lnTo>
                      <a:pt x="304" y="591"/>
                    </a:lnTo>
                    <a:lnTo>
                      <a:pt x="340" y="537"/>
                    </a:lnTo>
                    <a:lnTo>
                      <a:pt x="340" y="495"/>
                    </a:lnTo>
                    <a:lnTo>
                      <a:pt x="352" y="429"/>
                    </a:lnTo>
                    <a:lnTo>
                      <a:pt x="359" y="357"/>
                    </a:lnTo>
                    <a:lnTo>
                      <a:pt x="364" y="297"/>
                    </a:lnTo>
                    <a:lnTo>
                      <a:pt x="364" y="261"/>
                    </a:lnTo>
                    <a:lnTo>
                      <a:pt x="364" y="225"/>
                    </a:lnTo>
                    <a:lnTo>
                      <a:pt x="368" y="183"/>
                    </a:lnTo>
                    <a:lnTo>
                      <a:pt x="368" y="123"/>
                    </a:lnTo>
                    <a:lnTo>
                      <a:pt x="364" y="93"/>
                    </a:lnTo>
                    <a:lnTo>
                      <a:pt x="338" y="51"/>
                    </a:lnTo>
                    <a:lnTo>
                      <a:pt x="345" y="9"/>
                    </a:lnTo>
                    <a:lnTo>
                      <a:pt x="326" y="0"/>
                    </a:lnTo>
                    <a:lnTo>
                      <a:pt x="338" y="3"/>
                    </a:lnTo>
                  </a:path>
                </a:pathLst>
              </a:custGeom>
              <a:solidFill>
                <a:srgbClr val="393939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1165" y="1821"/>
                <a:ext cx="513" cy="1374"/>
              </a:xfrm>
              <a:custGeom>
                <a:avLst/>
                <a:gdLst>
                  <a:gd name="T0" fmla="*/ 477 w 513"/>
                  <a:gd name="T1" fmla="*/ 61 h 1374"/>
                  <a:gd name="T2" fmla="*/ 451 w 513"/>
                  <a:gd name="T3" fmla="*/ 114 h 1374"/>
                  <a:gd name="T4" fmla="*/ 444 w 513"/>
                  <a:gd name="T5" fmla="*/ 167 h 1374"/>
                  <a:gd name="T6" fmla="*/ 444 w 513"/>
                  <a:gd name="T7" fmla="*/ 230 h 1374"/>
                  <a:gd name="T8" fmla="*/ 424 w 513"/>
                  <a:gd name="T9" fmla="*/ 281 h 1374"/>
                  <a:gd name="T10" fmla="*/ 385 w 513"/>
                  <a:gd name="T11" fmla="*/ 302 h 1374"/>
                  <a:gd name="T12" fmla="*/ 358 w 513"/>
                  <a:gd name="T13" fmla="*/ 345 h 1374"/>
                  <a:gd name="T14" fmla="*/ 358 w 513"/>
                  <a:gd name="T15" fmla="*/ 408 h 1374"/>
                  <a:gd name="T16" fmla="*/ 318 w 513"/>
                  <a:gd name="T17" fmla="*/ 439 h 1374"/>
                  <a:gd name="T18" fmla="*/ 265 w 513"/>
                  <a:gd name="T19" fmla="*/ 492 h 1374"/>
                  <a:gd name="T20" fmla="*/ 186 w 513"/>
                  <a:gd name="T21" fmla="*/ 565 h 1374"/>
                  <a:gd name="T22" fmla="*/ 179 w 513"/>
                  <a:gd name="T23" fmla="*/ 670 h 1374"/>
                  <a:gd name="T24" fmla="*/ 133 w 513"/>
                  <a:gd name="T25" fmla="*/ 680 h 1374"/>
                  <a:gd name="T26" fmla="*/ 73 w 513"/>
                  <a:gd name="T27" fmla="*/ 723 h 1374"/>
                  <a:gd name="T28" fmla="*/ 33 w 513"/>
                  <a:gd name="T29" fmla="*/ 807 h 1374"/>
                  <a:gd name="T30" fmla="*/ 13 w 513"/>
                  <a:gd name="T31" fmla="*/ 932 h 1374"/>
                  <a:gd name="T32" fmla="*/ 0 w 513"/>
                  <a:gd name="T33" fmla="*/ 1027 h 1374"/>
                  <a:gd name="T34" fmla="*/ 13 w 513"/>
                  <a:gd name="T35" fmla="*/ 1152 h 1374"/>
                  <a:gd name="T36" fmla="*/ 33 w 513"/>
                  <a:gd name="T37" fmla="*/ 1300 h 1374"/>
                  <a:gd name="T38" fmla="*/ 73 w 513"/>
                  <a:gd name="T39" fmla="*/ 1373 h 1374"/>
                  <a:gd name="T40" fmla="*/ 133 w 513"/>
                  <a:gd name="T41" fmla="*/ 1373 h 1374"/>
                  <a:gd name="T42" fmla="*/ 146 w 513"/>
                  <a:gd name="T43" fmla="*/ 1309 h 1374"/>
                  <a:gd name="T44" fmla="*/ 146 w 513"/>
                  <a:gd name="T45" fmla="*/ 1174 h 1374"/>
                  <a:gd name="T46" fmla="*/ 143 w 513"/>
                  <a:gd name="T47" fmla="*/ 1046 h 1374"/>
                  <a:gd name="T48" fmla="*/ 155 w 513"/>
                  <a:gd name="T49" fmla="*/ 920 h 1374"/>
                  <a:gd name="T50" fmla="*/ 196 w 513"/>
                  <a:gd name="T51" fmla="*/ 839 h 1374"/>
                  <a:gd name="T52" fmla="*/ 238 w 513"/>
                  <a:gd name="T53" fmla="*/ 777 h 1374"/>
                  <a:gd name="T54" fmla="*/ 286 w 513"/>
                  <a:gd name="T55" fmla="*/ 726 h 1374"/>
                  <a:gd name="T56" fmla="*/ 341 w 513"/>
                  <a:gd name="T57" fmla="*/ 687 h 1374"/>
                  <a:gd name="T58" fmla="*/ 380 w 513"/>
                  <a:gd name="T59" fmla="*/ 663 h 1374"/>
                  <a:gd name="T60" fmla="*/ 416 w 513"/>
                  <a:gd name="T61" fmla="*/ 618 h 1374"/>
                  <a:gd name="T62" fmla="*/ 421 w 513"/>
                  <a:gd name="T63" fmla="*/ 547 h 1374"/>
                  <a:gd name="T64" fmla="*/ 443 w 513"/>
                  <a:gd name="T65" fmla="*/ 418 h 1374"/>
                  <a:gd name="T66" fmla="*/ 455 w 513"/>
                  <a:gd name="T67" fmla="*/ 319 h 1374"/>
                  <a:gd name="T68" fmla="*/ 481 w 513"/>
                  <a:gd name="T69" fmla="*/ 266 h 1374"/>
                  <a:gd name="T70" fmla="*/ 491 w 513"/>
                  <a:gd name="T71" fmla="*/ 206 h 1374"/>
                  <a:gd name="T72" fmla="*/ 512 w 513"/>
                  <a:gd name="T73" fmla="*/ 128 h 1374"/>
                  <a:gd name="T74" fmla="*/ 498 w 513"/>
                  <a:gd name="T75" fmla="*/ 0 h 137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513" h="1374">
                    <a:moveTo>
                      <a:pt x="498" y="0"/>
                    </a:moveTo>
                    <a:lnTo>
                      <a:pt x="477" y="61"/>
                    </a:lnTo>
                    <a:lnTo>
                      <a:pt x="471" y="93"/>
                    </a:lnTo>
                    <a:lnTo>
                      <a:pt x="451" y="114"/>
                    </a:lnTo>
                    <a:lnTo>
                      <a:pt x="444" y="145"/>
                    </a:lnTo>
                    <a:lnTo>
                      <a:pt x="444" y="167"/>
                    </a:lnTo>
                    <a:lnTo>
                      <a:pt x="451" y="198"/>
                    </a:lnTo>
                    <a:lnTo>
                      <a:pt x="444" y="230"/>
                    </a:lnTo>
                    <a:lnTo>
                      <a:pt x="444" y="261"/>
                    </a:lnTo>
                    <a:lnTo>
                      <a:pt x="424" y="281"/>
                    </a:lnTo>
                    <a:lnTo>
                      <a:pt x="404" y="292"/>
                    </a:lnTo>
                    <a:lnTo>
                      <a:pt x="385" y="302"/>
                    </a:lnTo>
                    <a:lnTo>
                      <a:pt x="358" y="323"/>
                    </a:lnTo>
                    <a:lnTo>
                      <a:pt x="358" y="345"/>
                    </a:lnTo>
                    <a:lnTo>
                      <a:pt x="358" y="376"/>
                    </a:lnTo>
                    <a:lnTo>
                      <a:pt x="358" y="408"/>
                    </a:lnTo>
                    <a:lnTo>
                      <a:pt x="344" y="418"/>
                    </a:lnTo>
                    <a:lnTo>
                      <a:pt x="318" y="439"/>
                    </a:lnTo>
                    <a:lnTo>
                      <a:pt x="285" y="492"/>
                    </a:lnTo>
                    <a:lnTo>
                      <a:pt x="265" y="492"/>
                    </a:lnTo>
                    <a:lnTo>
                      <a:pt x="225" y="513"/>
                    </a:lnTo>
                    <a:lnTo>
                      <a:pt x="186" y="565"/>
                    </a:lnTo>
                    <a:lnTo>
                      <a:pt x="186" y="596"/>
                    </a:lnTo>
                    <a:lnTo>
                      <a:pt x="179" y="670"/>
                    </a:lnTo>
                    <a:lnTo>
                      <a:pt x="152" y="680"/>
                    </a:lnTo>
                    <a:lnTo>
                      <a:pt x="133" y="680"/>
                    </a:lnTo>
                    <a:lnTo>
                      <a:pt x="112" y="701"/>
                    </a:lnTo>
                    <a:lnTo>
                      <a:pt x="73" y="723"/>
                    </a:lnTo>
                    <a:lnTo>
                      <a:pt x="33" y="775"/>
                    </a:lnTo>
                    <a:lnTo>
                      <a:pt x="33" y="807"/>
                    </a:lnTo>
                    <a:lnTo>
                      <a:pt x="39" y="869"/>
                    </a:lnTo>
                    <a:lnTo>
                      <a:pt x="13" y="932"/>
                    </a:lnTo>
                    <a:lnTo>
                      <a:pt x="0" y="964"/>
                    </a:lnTo>
                    <a:lnTo>
                      <a:pt x="0" y="1027"/>
                    </a:lnTo>
                    <a:lnTo>
                      <a:pt x="6" y="1090"/>
                    </a:lnTo>
                    <a:lnTo>
                      <a:pt x="13" y="1152"/>
                    </a:lnTo>
                    <a:lnTo>
                      <a:pt x="13" y="1236"/>
                    </a:lnTo>
                    <a:lnTo>
                      <a:pt x="33" y="1300"/>
                    </a:lnTo>
                    <a:lnTo>
                      <a:pt x="33" y="1363"/>
                    </a:lnTo>
                    <a:lnTo>
                      <a:pt x="73" y="1373"/>
                    </a:lnTo>
                    <a:lnTo>
                      <a:pt x="93" y="1373"/>
                    </a:lnTo>
                    <a:lnTo>
                      <a:pt x="133" y="1373"/>
                    </a:lnTo>
                    <a:lnTo>
                      <a:pt x="143" y="1354"/>
                    </a:lnTo>
                    <a:lnTo>
                      <a:pt x="146" y="1309"/>
                    </a:lnTo>
                    <a:lnTo>
                      <a:pt x="146" y="1243"/>
                    </a:lnTo>
                    <a:lnTo>
                      <a:pt x="146" y="1174"/>
                    </a:lnTo>
                    <a:lnTo>
                      <a:pt x="146" y="1111"/>
                    </a:lnTo>
                    <a:lnTo>
                      <a:pt x="143" y="1046"/>
                    </a:lnTo>
                    <a:lnTo>
                      <a:pt x="148" y="974"/>
                    </a:lnTo>
                    <a:lnTo>
                      <a:pt x="155" y="920"/>
                    </a:lnTo>
                    <a:lnTo>
                      <a:pt x="163" y="875"/>
                    </a:lnTo>
                    <a:lnTo>
                      <a:pt x="196" y="839"/>
                    </a:lnTo>
                    <a:lnTo>
                      <a:pt x="220" y="810"/>
                    </a:lnTo>
                    <a:lnTo>
                      <a:pt x="238" y="777"/>
                    </a:lnTo>
                    <a:lnTo>
                      <a:pt x="269" y="750"/>
                    </a:lnTo>
                    <a:lnTo>
                      <a:pt x="286" y="726"/>
                    </a:lnTo>
                    <a:lnTo>
                      <a:pt x="310" y="696"/>
                    </a:lnTo>
                    <a:lnTo>
                      <a:pt x="341" y="687"/>
                    </a:lnTo>
                    <a:lnTo>
                      <a:pt x="361" y="675"/>
                    </a:lnTo>
                    <a:lnTo>
                      <a:pt x="380" y="663"/>
                    </a:lnTo>
                    <a:lnTo>
                      <a:pt x="409" y="648"/>
                    </a:lnTo>
                    <a:lnTo>
                      <a:pt x="416" y="618"/>
                    </a:lnTo>
                    <a:lnTo>
                      <a:pt x="421" y="579"/>
                    </a:lnTo>
                    <a:lnTo>
                      <a:pt x="421" y="547"/>
                    </a:lnTo>
                    <a:lnTo>
                      <a:pt x="431" y="478"/>
                    </a:lnTo>
                    <a:lnTo>
                      <a:pt x="443" y="418"/>
                    </a:lnTo>
                    <a:lnTo>
                      <a:pt x="445" y="370"/>
                    </a:lnTo>
                    <a:lnTo>
                      <a:pt x="455" y="319"/>
                    </a:lnTo>
                    <a:lnTo>
                      <a:pt x="467" y="295"/>
                    </a:lnTo>
                    <a:lnTo>
                      <a:pt x="481" y="266"/>
                    </a:lnTo>
                    <a:lnTo>
                      <a:pt x="481" y="236"/>
                    </a:lnTo>
                    <a:lnTo>
                      <a:pt x="491" y="206"/>
                    </a:lnTo>
                    <a:lnTo>
                      <a:pt x="496" y="176"/>
                    </a:lnTo>
                    <a:lnTo>
                      <a:pt x="512" y="128"/>
                    </a:lnTo>
                    <a:lnTo>
                      <a:pt x="508" y="74"/>
                    </a:lnTo>
                    <a:lnTo>
                      <a:pt x="498" y="0"/>
                    </a:lnTo>
                  </a:path>
                </a:pathLst>
              </a:custGeom>
              <a:solidFill>
                <a:srgbClr val="393939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1401" y="3247"/>
                <a:ext cx="178" cy="1076"/>
              </a:xfrm>
              <a:custGeom>
                <a:avLst/>
                <a:gdLst>
                  <a:gd name="T0" fmla="*/ 0 w 178"/>
                  <a:gd name="T1" fmla="*/ 27 h 1076"/>
                  <a:gd name="T2" fmla="*/ 20 w 178"/>
                  <a:gd name="T3" fmla="*/ 0 h 1076"/>
                  <a:gd name="T4" fmla="*/ 47 w 178"/>
                  <a:gd name="T5" fmla="*/ 39 h 1076"/>
                  <a:gd name="T6" fmla="*/ 50 w 178"/>
                  <a:gd name="T7" fmla="*/ 78 h 1076"/>
                  <a:gd name="T8" fmla="*/ 45 w 178"/>
                  <a:gd name="T9" fmla="*/ 135 h 1076"/>
                  <a:gd name="T10" fmla="*/ 45 w 178"/>
                  <a:gd name="T11" fmla="*/ 210 h 1076"/>
                  <a:gd name="T12" fmla="*/ 60 w 178"/>
                  <a:gd name="T13" fmla="*/ 258 h 1076"/>
                  <a:gd name="T14" fmla="*/ 69 w 178"/>
                  <a:gd name="T15" fmla="*/ 282 h 1076"/>
                  <a:gd name="T16" fmla="*/ 80 w 178"/>
                  <a:gd name="T17" fmla="*/ 305 h 1076"/>
                  <a:gd name="T18" fmla="*/ 119 w 178"/>
                  <a:gd name="T19" fmla="*/ 339 h 1076"/>
                  <a:gd name="T20" fmla="*/ 158 w 178"/>
                  <a:gd name="T21" fmla="*/ 399 h 1076"/>
                  <a:gd name="T22" fmla="*/ 161 w 178"/>
                  <a:gd name="T23" fmla="*/ 438 h 1076"/>
                  <a:gd name="T24" fmla="*/ 165 w 178"/>
                  <a:gd name="T25" fmla="*/ 480 h 1076"/>
                  <a:gd name="T26" fmla="*/ 161 w 178"/>
                  <a:gd name="T27" fmla="*/ 543 h 1076"/>
                  <a:gd name="T28" fmla="*/ 167 w 178"/>
                  <a:gd name="T29" fmla="*/ 588 h 1076"/>
                  <a:gd name="T30" fmla="*/ 158 w 178"/>
                  <a:gd name="T31" fmla="*/ 654 h 1076"/>
                  <a:gd name="T32" fmla="*/ 161 w 178"/>
                  <a:gd name="T33" fmla="*/ 687 h 1076"/>
                  <a:gd name="T34" fmla="*/ 161 w 178"/>
                  <a:gd name="T35" fmla="*/ 720 h 1076"/>
                  <a:gd name="T36" fmla="*/ 165 w 178"/>
                  <a:gd name="T37" fmla="*/ 750 h 1076"/>
                  <a:gd name="T38" fmla="*/ 160 w 178"/>
                  <a:gd name="T39" fmla="*/ 790 h 1076"/>
                  <a:gd name="T40" fmla="*/ 166 w 178"/>
                  <a:gd name="T41" fmla="*/ 832 h 1076"/>
                  <a:gd name="T42" fmla="*/ 166 w 178"/>
                  <a:gd name="T43" fmla="*/ 863 h 1076"/>
                  <a:gd name="T44" fmla="*/ 173 w 178"/>
                  <a:gd name="T45" fmla="*/ 895 h 1076"/>
                  <a:gd name="T46" fmla="*/ 177 w 178"/>
                  <a:gd name="T47" fmla="*/ 930 h 1076"/>
                  <a:gd name="T48" fmla="*/ 173 w 178"/>
                  <a:gd name="T49" fmla="*/ 958 h 1076"/>
                  <a:gd name="T50" fmla="*/ 173 w 178"/>
                  <a:gd name="T51" fmla="*/ 990 h 1076"/>
                  <a:gd name="T52" fmla="*/ 166 w 178"/>
                  <a:gd name="T53" fmla="*/ 1021 h 1076"/>
                  <a:gd name="T54" fmla="*/ 146 w 178"/>
                  <a:gd name="T55" fmla="*/ 1075 h 1076"/>
                  <a:gd name="T56" fmla="*/ 26 w 178"/>
                  <a:gd name="T57" fmla="*/ 1073 h 1076"/>
                  <a:gd name="T58" fmla="*/ 48 w 178"/>
                  <a:gd name="T59" fmla="*/ 1042 h 1076"/>
                  <a:gd name="T60" fmla="*/ 61 w 178"/>
                  <a:gd name="T61" fmla="*/ 1011 h 1076"/>
                  <a:gd name="T62" fmla="*/ 80 w 178"/>
                  <a:gd name="T63" fmla="*/ 990 h 1076"/>
                  <a:gd name="T64" fmla="*/ 94 w 178"/>
                  <a:gd name="T65" fmla="*/ 968 h 1076"/>
                  <a:gd name="T66" fmla="*/ 101 w 178"/>
                  <a:gd name="T67" fmla="*/ 937 h 1076"/>
                  <a:gd name="T68" fmla="*/ 94 w 178"/>
                  <a:gd name="T69" fmla="*/ 895 h 1076"/>
                  <a:gd name="T70" fmla="*/ 94 w 178"/>
                  <a:gd name="T71" fmla="*/ 853 h 1076"/>
                  <a:gd name="T72" fmla="*/ 80 w 178"/>
                  <a:gd name="T73" fmla="*/ 811 h 1076"/>
                  <a:gd name="T74" fmla="*/ 74 w 178"/>
                  <a:gd name="T75" fmla="*/ 779 h 1076"/>
                  <a:gd name="T76" fmla="*/ 61 w 178"/>
                  <a:gd name="T77" fmla="*/ 747 h 1076"/>
                  <a:gd name="T78" fmla="*/ 74 w 178"/>
                  <a:gd name="T79" fmla="*/ 716 h 1076"/>
                  <a:gd name="T80" fmla="*/ 80 w 178"/>
                  <a:gd name="T81" fmla="*/ 642 h 1076"/>
                  <a:gd name="T82" fmla="*/ 87 w 178"/>
                  <a:gd name="T83" fmla="*/ 611 h 1076"/>
                  <a:gd name="T84" fmla="*/ 87 w 178"/>
                  <a:gd name="T85" fmla="*/ 589 h 1076"/>
                  <a:gd name="T86" fmla="*/ 87 w 178"/>
                  <a:gd name="T87" fmla="*/ 547 h 1076"/>
                  <a:gd name="T88" fmla="*/ 80 w 178"/>
                  <a:gd name="T89" fmla="*/ 516 h 1076"/>
                  <a:gd name="T90" fmla="*/ 80 w 178"/>
                  <a:gd name="T91" fmla="*/ 442 h 1076"/>
                  <a:gd name="T92" fmla="*/ 67 w 178"/>
                  <a:gd name="T93" fmla="*/ 411 h 1076"/>
                  <a:gd name="T94" fmla="*/ 61 w 178"/>
                  <a:gd name="T95" fmla="*/ 389 h 1076"/>
                  <a:gd name="T96" fmla="*/ 54 w 178"/>
                  <a:gd name="T97" fmla="*/ 305 h 1076"/>
                  <a:gd name="T98" fmla="*/ 45 w 178"/>
                  <a:gd name="T99" fmla="*/ 303 h 1076"/>
                  <a:gd name="T100" fmla="*/ 24 w 178"/>
                  <a:gd name="T101" fmla="*/ 252 h 1076"/>
                  <a:gd name="T102" fmla="*/ 18 w 178"/>
                  <a:gd name="T103" fmla="*/ 210 h 1076"/>
                  <a:gd name="T104" fmla="*/ 15 w 178"/>
                  <a:gd name="T105" fmla="*/ 120 h 107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78" h="1076">
                    <a:moveTo>
                      <a:pt x="0" y="27"/>
                    </a:moveTo>
                    <a:lnTo>
                      <a:pt x="20" y="0"/>
                    </a:lnTo>
                    <a:lnTo>
                      <a:pt x="47" y="39"/>
                    </a:lnTo>
                    <a:lnTo>
                      <a:pt x="50" y="78"/>
                    </a:lnTo>
                    <a:lnTo>
                      <a:pt x="45" y="135"/>
                    </a:lnTo>
                    <a:lnTo>
                      <a:pt x="45" y="210"/>
                    </a:lnTo>
                    <a:lnTo>
                      <a:pt x="60" y="258"/>
                    </a:lnTo>
                    <a:lnTo>
                      <a:pt x="69" y="282"/>
                    </a:lnTo>
                    <a:lnTo>
                      <a:pt x="80" y="305"/>
                    </a:lnTo>
                    <a:lnTo>
                      <a:pt x="119" y="339"/>
                    </a:lnTo>
                    <a:lnTo>
                      <a:pt x="158" y="399"/>
                    </a:lnTo>
                    <a:lnTo>
                      <a:pt x="161" y="438"/>
                    </a:lnTo>
                    <a:lnTo>
                      <a:pt x="165" y="480"/>
                    </a:lnTo>
                    <a:lnTo>
                      <a:pt x="161" y="543"/>
                    </a:lnTo>
                    <a:lnTo>
                      <a:pt x="167" y="588"/>
                    </a:lnTo>
                    <a:lnTo>
                      <a:pt x="158" y="654"/>
                    </a:lnTo>
                    <a:lnTo>
                      <a:pt x="161" y="687"/>
                    </a:lnTo>
                    <a:lnTo>
                      <a:pt x="161" y="720"/>
                    </a:lnTo>
                    <a:lnTo>
                      <a:pt x="165" y="750"/>
                    </a:lnTo>
                    <a:lnTo>
                      <a:pt x="160" y="790"/>
                    </a:lnTo>
                    <a:lnTo>
                      <a:pt x="166" y="832"/>
                    </a:lnTo>
                    <a:lnTo>
                      <a:pt x="166" y="863"/>
                    </a:lnTo>
                    <a:lnTo>
                      <a:pt x="173" y="895"/>
                    </a:lnTo>
                    <a:lnTo>
                      <a:pt x="177" y="930"/>
                    </a:lnTo>
                    <a:lnTo>
                      <a:pt x="173" y="958"/>
                    </a:lnTo>
                    <a:lnTo>
                      <a:pt x="173" y="990"/>
                    </a:lnTo>
                    <a:lnTo>
                      <a:pt x="166" y="1021"/>
                    </a:lnTo>
                    <a:lnTo>
                      <a:pt x="146" y="1075"/>
                    </a:lnTo>
                    <a:lnTo>
                      <a:pt x="26" y="1073"/>
                    </a:lnTo>
                    <a:lnTo>
                      <a:pt x="48" y="1042"/>
                    </a:lnTo>
                    <a:lnTo>
                      <a:pt x="61" y="1011"/>
                    </a:lnTo>
                    <a:lnTo>
                      <a:pt x="80" y="990"/>
                    </a:lnTo>
                    <a:lnTo>
                      <a:pt x="94" y="968"/>
                    </a:lnTo>
                    <a:lnTo>
                      <a:pt x="101" y="937"/>
                    </a:lnTo>
                    <a:lnTo>
                      <a:pt x="94" y="895"/>
                    </a:lnTo>
                    <a:lnTo>
                      <a:pt x="94" y="853"/>
                    </a:lnTo>
                    <a:lnTo>
                      <a:pt x="80" y="811"/>
                    </a:lnTo>
                    <a:lnTo>
                      <a:pt x="74" y="779"/>
                    </a:lnTo>
                    <a:lnTo>
                      <a:pt x="61" y="747"/>
                    </a:lnTo>
                    <a:lnTo>
                      <a:pt x="74" y="716"/>
                    </a:lnTo>
                    <a:lnTo>
                      <a:pt x="80" y="642"/>
                    </a:lnTo>
                    <a:lnTo>
                      <a:pt x="87" y="611"/>
                    </a:lnTo>
                    <a:lnTo>
                      <a:pt x="87" y="589"/>
                    </a:lnTo>
                    <a:lnTo>
                      <a:pt x="87" y="547"/>
                    </a:lnTo>
                    <a:lnTo>
                      <a:pt x="80" y="516"/>
                    </a:lnTo>
                    <a:lnTo>
                      <a:pt x="80" y="442"/>
                    </a:lnTo>
                    <a:lnTo>
                      <a:pt x="67" y="411"/>
                    </a:lnTo>
                    <a:lnTo>
                      <a:pt x="61" y="389"/>
                    </a:lnTo>
                    <a:lnTo>
                      <a:pt x="54" y="305"/>
                    </a:lnTo>
                    <a:lnTo>
                      <a:pt x="45" y="303"/>
                    </a:lnTo>
                    <a:lnTo>
                      <a:pt x="24" y="252"/>
                    </a:lnTo>
                    <a:lnTo>
                      <a:pt x="18" y="210"/>
                    </a:lnTo>
                    <a:lnTo>
                      <a:pt x="15" y="120"/>
                    </a:lnTo>
                  </a:path>
                </a:pathLst>
              </a:custGeom>
              <a:solidFill>
                <a:srgbClr val="393939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1440" y="0"/>
                <a:ext cx="274" cy="384"/>
              </a:xfrm>
              <a:custGeom>
                <a:avLst/>
                <a:gdLst>
                  <a:gd name="T0" fmla="*/ 0 w 274"/>
                  <a:gd name="T1" fmla="*/ 0 h 384"/>
                  <a:gd name="T2" fmla="*/ 111 w 274"/>
                  <a:gd name="T3" fmla="*/ 0 h 384"/>
                  <a:gd name="T4" fmla="*/ 147 w 274"/>
                  <a:gd name="T5" fmla="*/ 17 h 384"/>
                  <a:gd name="T6" fmla="*/ 171 w 274"/>
                  <a:gd name="T7" fmla="*/ 38 h 384"/>
                  <a:gd name="T8" fmla="*/ 201 w 274"/>
                  <a:gd name="T9" fmla="*/ 71 h 384"/>
                  <a:gd name="T10" fmla="*/ 219 w 274"/>
                  <a:gd name="T11" fmla="*/ 131 h 384"/>
                  <a:gd name="T12" fmla="*/ 234 w 274"/>
                  <a:gd name="T13" fmla="*/ 164 h 384"/>
                  <a:gd name="T14" fmla="*/ 239 w 274"/>
                  <a:gd name="T15" fmla="*/ 221 h 384"/>
                  <a:gd name="T16" fmla="*/ 255 w 274"/>
                  <a:gd name="T17" fmla="*/ 287 h 384"/>
                  <a:gd name="T18" fmla="*/ 273 w 274"/>
                  <a:gd name="T19" fmla="*/ 383 h 384"/>
                  <a:gd name="T20" fmla="*/ 217 w 274"/>
                  <a:gd name="T21" fmla="*/ 369 h 384"/>
                  <a:gd name="T22" fmla="*/ 203 w 274"/>
                  <a:gd name="T23" fmla="*/ 338 h 384"/>
                  <a:gd name="T24" fmla="*/ 183 w 274"/>
                  <a:gd name="T25" fmla="*/ 306 h 384"/>
                  <a:gd name="T26" fmla="*/ 170 w 274"/>
                  <a:gd name="T27" fmla="*/ 274 h 384"/>
                  <a:gd name="T28" fmla="*/ 156 w 274"/>
                  <a:gd name="T29" fmla="*/ 201 h 384"/>
                  <a:gd name="T30" fmla="*/ 143 w 274"/>
                  <a:gd name="T31" fmla="*/ 169 h 384"/>
                  <a:gd name="T32" fmla="*/ 130 w 274"/>
                  <a:gd name="T33" fmla="*/ 138 h 384"/>
                  <a:gd name="T34" fmla="*/ 76 w 274"/>
                  <a:gd name="T35" fmla="*/ 96 h 384"/>
                  <a:gd name="T36" fmla="*/ 63 w 274"/>
                  <a:gd name="T37" fmla="*/ 74 h 384"/>
                  <a:gd name="T38" fmla="*/ 43 w 274"/>
                  <a:gd name="T39" fmla="*/ 64 h 384"/>
                  <a:gd name="T40" fmla="*/ 27 w 274"/>
                  <a:gd name="T41" fmla="*/ 20 h 3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74" h="384">
                    <a:moveTo>
                      <a:pt x="0" y="0"/>
                    </a:moveTo>
                    <a:lnTo>
                      <a:pt x="111" y="0"/>
                    </a:lnTo>
                    <a:lnTo>
                      <a:pt x="147" y="17"/>
                    </a:lnTo>
                    <a:lnTo>
                      <a:pt x="171" y="38"/>
                    </a:lnTo>
                    <a:lnTo>
                      <a:pt x="201" y="71"/>
                    </a:lnTo>
                    <a:lnTo>
                      <a:pt x="219" y="131"/>
                    </a:lnTo>
                    <a:lnTo>
                      <a:pt x="234" y="164"/>
                    </a:lnTo>
                    <a:lnTo>
                      <a:pt x="239" y="221"/>
                    </a:lnTo>
                    <a:lnTo>
                      <a:pt x="255" y="287"/>
                    </a:lnTo>
                    <a:lnTo>
                      <a:pt x="273" y="383"/>
                    </a:lnTo>
                    <a:lnTo>
                      <a:pt x="217" y="369"/>
                    </a:lnTo>
                    <a:lnTo>
                      <a:pt x="203" y="338"/>
                    </a:lnTo>
                    <a:lnTo>
                      <a:pt x="183" y="306"/>
                    </a:lnTo>
                    <a:lnTo>
                      <a:pt x="170" y="274"/>
                    </a:lnTo>
                    <a:lnTo>
                      <a:pt x="156" y="201"/>
                    </a:lnTo>
                    <a:lnTo>
                      <a:pt x="143" y="169"/>
                    </a:lnTo>
                    <a:lnTo>
                      <a:pt x="130" y="138"/>
                    </a:lnTo>
                    <a:lnTo>
                      <a:pt x="76" y="96"/>
                    </a:lnTo>
                    <a:lnTo>
                      <a:pt x="63" y="74"/>
                    </a:lnTo>
                    <a:lnTo>
                      <a:pt x="43" y="64"/>
                    </a:lnTo>
                    <a:lnTo>
                      <a:pt x="27" y="20"/>
                    </a:lnTo>
                  </a:path>
                </a:pathLst>
              </a:custGeom>
              <a:solidFill>
                <a:srgbClr val="393939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1252" y="2250"/>
                <a:ext cx="230" cy="336"/>
              </a:xfrm>
              <a:custGeom>
                <a:avLst/>
                <a:gdLst>
                  <a:gd name="T0" fmla="*/ 229 w 230"/>
                  <a:gd name="T1" fmla="*/ 0 h 336"/>
                  <a:gd name="T2" fmla="*/ 191 w 230"/>
                  <a:gd name="T3" fmla="*/ 61 h 336"/>
                  <a:gd name="T4" fmla="*/ 165 w 230"/>
                  <a:gd name="T5" fmla="*/ 82 h 336"/>
                  <a:gd name="T6" fmla="*/ 145 w 230"/>
                  <a:gd name="T7" fmla="*/ 93 h 336"/>
                  <a:gd name="T8" fmla="*/ 118 w 230"/>
                  <a:gd name="T9" fmla="*/ 135 h 336"/>
                  <a:gd name="T10" fmla="*/ 118 w 230"/>
                  <a:gd name="T11" fmla="*/ 166 h 336"/>
                  <a:gd name="T12" fmla="*/ 118 w 230"/>
                  <a:gd name="T13" fmla="*/ 198 h 336"/>
                  <a:gd name="T14" fmla="*/ 118 w 230"/>
                  <a:gd name="T15" fmla="*/ 230 h 336"/>
                  <a:gd name="T16" fmla="*/ 105 w 230"/>
                  <a:gd name="T17" fmla="*/ 261 h 336"/>
                  <a:gd name="T18" fmla="*/ 86 w 230"/>
                  <a:gd name="T19" fmla="*/ 272 h 336"/>
                  <a:gd name="T20" fmla="*/ 66 w 230"/>
                  <a:gd name="T21" fmla="*/ 282 h 336"/>
                  <a:gd name="T22" fmla="*/ 45 w 230"/>
                  <a:gd name="T23" fmla="*/ 303 h 336"/>
                  <a:gd name="T24" fmla="*/ 26 w 230"/>
                  <a:gd name="T25" fmla="*/ 314 h 336"/>
                  <a:gd name="T26" fmla="*/ 6 w 230"/>
                  <a:gd name="T27" fmla="*/ 335 h 336"/>
                  <a:gd name="T28" fmla="*/ 0 w 230"/>
                  <a:gd name="T29" fmla="*/ 303 h 336"/>
                  <a:gd name="T30" fmla="*/ 19 w 230"/>
                  <a:gd name="T31" fmla="*/ 272 h 336"/>
                  <a:gd name="T32" fmla="*/ 45 w 230"/>
                  <a:gd name="T33" fmla="*/ 251 h 336"/>
                  <a:gd name="T34" fmla="*/ 59 w 230"/>
                  <a:gd name="T35" fmla="*/ 219 h 336"/>
                  <a:gd name="T36" fmla="*/ 72 w 230"/>
                  <a:gd name="T37" fmla="*/ 177 h 336"/>
                  <a:gd name="T38" fmla="*/ 79 w 230"/>
                  <a:gd name="T39" fmla="*/ 135 h 336"/>
                  <a:gd name="T40" fmla="*/ 79 w 230"/>
                  <a:gd name="T41" fmla="*/ 103 h 336"/>
                  <a:gd name="T42" fmla="*/ 132 w 230"/>
                  <a:gd name="T43" fmla="*/ 72 h 336"/>
                  <a:gd name="T44" fmla="*/ 152 w 230"/>
                  <a:gd name="T45" fmla="*/ 72 h 336"/>
                  <a:gd name="T46" fmla="*/ 178 w 230"/>
                  <a:gd name="T47" fmla="*/ 29 h 336"/>
                  <a:gd name="T48" fmla="*/ 198 w 230"/>
                  <a:gd name="T49" fmla="*/ 8 h 336"/>
                  <a:gd name="T50" fmla="*/ 229 w 230"/>
                  <a:gd name="T51" fmla="*/ 0 h 336"/>
                  <a:gd name="T52" fmla="*/ 229 w 230"/>
                  <a:gd name="T53" fmla="*/ 0 h 3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30" h="336">
                    <a:moveTo>
                      <a:pt x="229" y="0"/>
                    </a:moveTo>
                    <a:lnTo>
                      <a:pt x="191" y="61"/>
                    </a:lnTo>
                    <a:lnTo>
                      <a:pt x="165" y="82"/>
                    </a:lnTo>
                    <a:lnTo>
                      <a:pt x="145" y="93"/>
                    </a:lnTo>
                    <a:lnTo>
                      <a:pt x="118" y="135"/>
                    </a:lnTo>
                    <a:lnTo>
                      <a:pt x="118" y="166"/>
                    </a:lnTo>
                    <a:lnTo>
                      <a:pt x="118" y="198"/>
                    </a:lnTo>
                    <a:lnTo>
                      <a:pt x="118" y="230"/>
                    </a:lnTo>
                    <a:lnTo>
                      <a:pt x="105" y="261"/>
                    </a:lnTo>
                    <a:lnTo>
                      <a:pt x="86" y="272"/>
                    </a:lnTo>
                    <a:lnTo>
                      <a:pt x="66" y="282"/>
                    </a:lnTo>
                    <a:lnTo>
                      <a:pt x="45" y="303"/>
                    </a:lnTo>
                    <a:lnTo>
                      <a:pt x="26" y="314"/>
                    </a:lnTo>
                    <a:lnTo>
                      <a:pt x="6" y="335"/>
                    </a:lnTo>
                    <a:lnTo>
                      <a:pt x="0" y="303"/>
                    </a:lnTo>
                    <a:lnTo>
                      <a:pt x="19" y="272"/>
                    </a:lnTo>
                    <a:lnTo>
                      <a:pt x="45" y="251"/>
                    </a:lnTo>
                    <a:lnTo>
                      <a:pt x="59" y="219"/>
                    </a:lnTo>
                    <a:lnTo>
                      <a:pt x="72" y="177"/>
                    </a:lnTo>
                    <a:lnTo>
                      <a:pt x="79" y="135"/>
                    </a:lnTo>
                    <a:lnTo>
                      <a:pt x="79" y="103"/>
                    </a:lnTo>
                    <a:lnTo>
                      <a:pt x="132" y="72"/>
                    </a:lnTo>
                    <a:lnTo>
                      <a:pt x="152" y="72"/>
                    </a:lnTo>
                    <a:lnTo>
                      <a:pt x="178" y="29"/>
                    </a:lnTo>
                    <a:lnTo>
                      <a:pt x="198" y="8"/>
                    </a:lnTo>
                    <a:lnTo>
                      <a:pt x="229" y="0"/>
                    </a:lnTo>
                  </a:path>
                </a:pathLst>
              </a:custGeom>
              <a:solidFill>
                <a:srgbClr val="DDDDDD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1643" y="338"/>
                <a:ext cx="155" cy="232"/>
              </a:xfrm>
              <a:custGeom>
                <a:avLst/>
                <a:gdLst>
                  <a:gd name="T0" fmla="*/ 20 w 155"/>
                  <a:gd name="T1" fmla="*/ 10 h 232"/>
                  <a:gd name="T2" fmla="*/ 20 w 155"/>
                  <a:gd name="T3" fmla="*/ 52 h 232"/>
                  <a:gd name="T4" fmla="*/ 20 w 155"/>
                  <a:gd name="T5" fmla="*/ 84 h 232"/>
                  <a:gd name="T6" fmla="*/ 6 w 155"/>
                  <a:gd name="T7" fmla="*/ 94 h 232"/>
                  <a:gd name="T8" fmla="*/ 0 w 155"/>
                  <a:gd name="T9" fmla="*/ 126 h 232"/>
                  <a:gd name="T10" fmla="*/ 6 w 155"/>
                  <a:gd name="T11" fmla="*/ 158 h 232"/>
                  <a:gd name="T12" fmla="*/ 20 w 155"/>
                  <a:gd name="T13" fmla="*/ 158 h 232"/>
                  <a:gd name="T14" fmla="*/ 39 w 155"/>
                  <a:gd name="T15" fmla="*/ 168 h 232"/>
                  <a:gd name="T16" fmla="*/ 59 w 155"/>
                  <a:gd name="T17" fmla="*/ 189 h 232"/>
                  <a:gd name="T18" fmla="*/ 79 w 155"/>
                  <a:gd name="T19" fmla="*/ 221 h 232"/>
                  <a:gd name="T20" fmla="*/ 99 w 155"/>
                  <a:gd name="T21" fmla="*/ 231 h 232"/>
                  <a:gd name="T22" fmla="*/ 118 w 155"/>
                  <a:gd name="T23" fmla="*/ 231 h 232"/>
                  <a:gd name="T24" fmla="*/ 154 w 155"/>
                  <a:gd name="T25" fmla="*/ 228 h 232"/>
                  <a:gd name="T26" fmla="*/ 154 w 155"/>
                  <a:gd name="T27" fmla="*/ 189 h 232"/>
                  <a:gd name="T28" fmla="*/ 150 w 155"/>
                  <a:gd name="T29" fmla="*/ 138 h 232"/>
                  <a:gd name="T30" fmla="*/ 132 w 155"/>
                  <a:gd name="T31" fmla="*/ 126 h 232"/>
                  <a:gd name="T32" fmla="*/ 118 w 155"/>
                  <a:gd name="T33" fmla="*/ 117 h 232"/>
                  <a:gd name="T34" fmla="*/ 96 w 155"/>
                  <a:gd name="T35" fmla="*/ 105 h 232"/>
                  <a:gd name="T36" fmla="*/ 72 w 155"/>
                  <a:gd name="T37" fmla="*/ 75 h 232"/>
                  <a:gd name="T38" fmla="*/ 64 w 155"/>
                  <a:gd name="T39" fmla="*/ 33 h 232"/>
                  <a:gd name="T40" fmla="*/ 52 w 155"/>
                  <a:gd name="T41" fmla="*/ 0 h 232"/>
                  <a:gd name="T42" fmla="*/ 20 w 155"/>
                  <a:gd name="T43" fmla="*/ 10 h 23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55" h="232">
                    <a:moveTo>
                      <a:pt x="20" y="10"/>
                    </a:moveTo>
                    <a:lnTo>
                      <a:pt x="20" y="52"/>
                    </a:lnTo>
                    <a:lnTo>
                      <a:pt x="20" y="84"/>
                    </a:lnTo>
                    <a:lnTo>
                      <a:pt x="6" y="94"/>
                    </a:lnTo>
                    <a:lnTo>
                      <a:pt x="0" y="126"/>
                    </a:lnTo>
                    <a:lnTo>
                      <a:pt x="6" y="158"/>
                    </a:lnTo>
                    <a:lnTo>
                      <a:pt x="20" y="158"/>
                    </a:lnTo>
                    <a:lnTo>
                      <a:pt x="39" y="168"/>
                    </a:lnTo>
                    <a:lnTo>
                      <a:pt x="59" y="189"/>
                    </a:lnTo>
                    <a:lnTo>
                      <a:pt x="79" y="221"/>
                    </a:lnTo>
                    <a:lnTo>
                      <a:pt x="99" y="231"/>
                    </a:lnTo>
                    <a:lnTo>
                      <a:pt x="118" y="231"/>
                    </a:lnTo>
                    <a:lnTo>
                      <a:pt x="154" y="228"/>
                    </a:lnTo>
                    <a:lnTo>
                      <a:pt x="154" y="189"/>
                    </a:lnTo>
                    <a:lnTo>
                      <a:pt x="150" y="138"/>
                    </a:lnTo>
                    <a:lnTo>
                      <a:pt x="132" y="126"/>
                    </a:lnTo>
                    <a:lnTo>
                      <a:pt x="118" y="117"/>
                    </a:lnTo>
                    <a:lnTo>
                      <a:pt x="96" y="105"/>
                    </a:lnTo>
                    <a:lnTo>
                      <a:pt x="72" y="75"/>
                    </a:lnTo>
                    <a:lnTo>
                      <a:pt x="64" y="33"/>
                    </a:lnTo>
                    <a:lnTo>
                      <a:pt x="52" y="0"/>
                    </a:lnTo>
                    <a:lnTo>
                      <a:pt x="20" y="10"/>
                    </a:lnTo>
                  </a:path>
                </a:pathLst>
              </a:custGeom>
              <a:solidFill>
                <a:srgbClr val="DDDDDD">
                  <a:alpha val="50195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2667000" y="1219200"/>
            <a:ext cx="6399213" cy="2438400"/>
          </a:xfrm>
        </p:spPr>
        <p:txBody>
          <a:bodyPr/>
          <a:lstStyle>
            <a:lvl1pPr>
              <a:defRPr b="1">
                <a:latin typeface="Arial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654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pPr>
              <a:defRPr/>
            </a:pPr>
            <a:fld id="{D493F24B-1C92-4E62-817C-40C141083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25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6D6A-B3DF-4A0E-836E-1EA62F385B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79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0EDF2-57BB-4099-B26D-5084D215A8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64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6B3E4-6CD4-4F93-A9C1-887252F0D8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16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5AED1-C18C-4B32-92AD-72E8DAAE21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58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F74E4-B826-4FCD-8A16-A8DD98F2FE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38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C15F7-248B-41AC-81F4-1C0393AA9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45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030A-8656-4F73-A9FE-0B0A3DD37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35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00B9-D5AD-40C7-ACE7-850A26FC2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57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CEA-1575-4441-B4E7-341DA8B39C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66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6A53-300F-4D67-8107-10A098F746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48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754188" cy="6858000"/>
            <a:chOff x="0" y="0"/>
            <a:chExt cx="1105" cy="4320"/>
          </a:xfrm>
        </p:grpSpPr>
        <p:sp>
          <p:nvSpPr>
            <p:cNvPr id="1039" name="Freeform 3"/>
            <p:cNvSpPr>
              <a:spLocks/>
            </p:cNvSpPr>
            <p:nvPr/>
          </p:nvSpPr>
          <p:spPr bwMode="auto">
            <a:xfrm>
              <a:off x="78" y="139"/>
              <a:ext cx="1027" cy="4181"/>
            </a:xfrm>
            <a:custGeom>
              <a:avLst/>
              <a:gdLst>
                <a:gd name="T0" fmla="*/ 726 w 1027"/>
                <a:gd name="T1" fmla="*/ 0 h 4181"/>
                <a:gd name="T2" fmla="*/ 787 w 1027"/>
                <a:gd name="T3" fmla="*/ 22 h 4181"/>
                <a:gd name="T4" fmla="*/ 826 w 1027"/>
                <a:gd name="T5" fmla="*/ 64 h 4181"/>
                <a:gd name="T6" fmla="*/ 853 w 1027"/>
                <a:gd name="T7" fmla="*/ 169 h 4181"/>
                <a:gd name="T8" fmla="*/ 886 w 1027"/>
                <a:gd name="T9" fmla="*/ 338 h 4181"/>
                <a:gd name="T10" fmla="*/ 959 w 1027"/>
                <a:gd name="T11" fmla="*/ 464 h 4181"/>
                <a:gd name="T12" fmla="*/ 1026 w 1027"/>
                <a:gd name="T13" fmla="*/ 517 h 4181"/>
                <a:gd name="T14" fmla="*/ 1026 w 1027"/>
                <a:gd name="T15" fmla="*/ 643 h 4181"/>
                <a:gd name="T16" fmla="*/ 1026 w 1027"/>
                <a:gd name="T17" fmla="*/ 748 h 4181"/>
                <a:gd name="T18" fmla="*/ 1012 w 1027"/>
                <a:gd name="T19" fmla="*/ 896 h 4181"/>
                <a:gd name="T20" fmla="*/ 999 w 1027"/>
                <a:gd name="T21" fmla="*/ 1011 h 4181"/>
                <a:gd name="T22" fmla="*/ 972 w 1027"/>
                <a:gd name="T23" fmla="*/ 1054 h 4181"/>
                <a:gd name="T24" fmla="*/ 919 w 1027"/>
                <a:gd name="T25" fmla="*/ 1106 h 4181"/>
                <a:gd name="T26" fmla="*/ 886 w 1027"/>
                <a:gd name="T27" fmla="*/ 1159 h 4181"/>
                <a:gd name="T28" fmla="*/ 806 w 1027"/>
                <a:gd name="T29" fmla="*/ 1190 h 4181"/>
                <a:gd name="T30" fmla="*/ 793 w 1027"/>
                <a:gd name="T31" fmla="*/ 1338 h 4181"/>
                <a:gd name="T32" fmla="*/ 793 w 1027"/>
                <a:gd name="T33" fmla="*/ 1412 h 4181"/>
                <a:gd name="T34" fmla="*/ 793 w 1027"/>
                <a:gd name="T35" fmla="*/ 1548 h 4181"/>
                <a:gd name="T36" fmla="*/ 793 w 1027"/>
                <a:gd name="T37" fmla="*/ 1654 h 4181"/>
                <a:gd name="T38" fmla="*/ 847 w 1027"/>
                <a:gd name="T39" fmla="*/ 1843 h 4181"/>
                <a:gd name="T40" fmla="*/ 860 w 1027"/>
                <a:gd name="T41" fmla="*/ 1938 h 4181"/>
                <a:gd name="T42" fmla="*/ 840 w 1027"/>
                <a:gd name="T43" fmla="*/ 2022 h 4181"/>
                <a:gd name="T44" fmla="*/ 813 w 1027"/>
                <a:gd name="T45" fmla="*/ 2117 h 4181"/>
                <a:gd name="T46" fmla="*/ 793 w 1027"/>
                <a:gd name="T47" fmla="*/ 2243 h 4181"/>
                <a:gd name="T48" fmla="*/ 773 w 1027"/>
                <a:gd name="T49" fmla="*/ 2370 h 4181"/>
                <a:gd name="T50" fmla="*/ 760 w 1027"/>
                <a:gd name="T51" fmla="*/ 2464 h 4181"/>
                <a:gd name="T52" fmla="*/ 661 w 1027"/>
                <a:gd name="T53" fmla="*/ 2517 h 4181"/>
                <a:gd name="T54" fmla="*/ 568 w 1027"/>
                <a:gd name="T55" fmla="*/ 2633 h 4181"/>
                <a:gd name="T56" fmla="*/ 508 w 1027"/>
                <a:gd name="T57" fmla="*/ 2728 h 4181"/>
                <a:gd name="T58" fmla="*/ 495 w 1027"/>
                <a:gd name="T59" fmla="*/ 2833 h 4181"/>
                <a:gd name="T60" fmla="*/ 495 w 1027"/>
                <a:gd name="T61" fmla="*/ 2980 h 4181"/>
                <a:gd name="T62" fmla="*/ 495 w 1027"/>
                <a:gd name="T63" fmla="*/ 3128 h 4181"/>
                <a:gd name="T64" fmla="*/ 514 w 1027"/>
                <a:gd name="T65" fmla="*/ 3191 h 4181"/>
                <a:gd name="T66" fmla="*/ 608 w 1027"/>
                <a:gd name="T67" fmla="*/ 3233 h 4181"/>
                <a:gd name="T68" fmla="*/ 634 w 1027"/>
                <a:gd name="T69" fmla="*/ 3296 h 4181"/>
                <a:gd name="T70" fmla="*/ 634 w 1027"/>
                <a:gd name="T71" fmla="*/ 3422 h 4181"/>
                <a:gd name="T72" fmla="*/ 661 w 1027"/>
                <a:gd name="T73" fmla="*/ 3559 h 4181"/>
                <a:gd name="T74" fmla="*/ 740 w 1027"/>
                <a:gd name="T75" fmla="*/ 3643 h 4181"/>
                <a:gd name="T76" fmla="*/ 747 w 1027"/>
                <a:gd name="T77" fmla="*/ 3717 h 4181"/>
                <a:gd name="T78" fmla="*/ 747 w 1027"/>
                <a:gd name="T79" fmla="*/ 3791 h 4181"/>
                <a:gd name="T80" fmla="*/ 747 w 1027"/>
                <a:gd name="T81" fmla="*/ 3991 h 4181"/>
                <a:gd name="T82" fmla="*/ 747 w 1027"/>
                <a:gd name="T83" fmla="*/ 4054 h 4181"/>
                <a:gd name="T84" fmla="*/ 753 w 1027"/>
                <a:gd name="T85" fmla="*/ 4117 h 4181"/>
                <a:gd name="T86" fmla="*/ 13 w 1027"/>
                <a:gd name="T87" fmla="*/ 4180 h 418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027" h="4181">
                  <a:moveTo>
                    <a:pt x="0" y="0"/>
                  </a:moveTo>
                  <a:lnTo>
                    <a:pt x="726" y="0"/>
                  </a:lnTo>
                  <a:lnTo>
                    <a:pt x="740" y="0"/>
                  </a:lnTo>
                  <a:lnTo>
                    <a:pt x="787" y="22"/>
                  </a:lnTo>
                  <a:lnTo>
                    <a:pt x="806" y="53"/>
                  </a:lnTo>
                  <a:lnTo>
                    <a:pt x="826" y="64"/>
                  </a:lnTo>
                  <a:lnTo>
                    <a:pt x="840" y="127"/>
                  </a:lnTo>
                  <a:lnTo>
                    <a:pt x="853" y="169"/>
                  </a:lnTo>
                  <a:lnTo>
                    <a:pt x="873" y="253"/>
                  </a:lnTo>
                  <a:lnTo>
                    <a:pt x="886" y="338"/>
                  </a:lnTo>
                  <a:lnTo>
                    <a:pt x="906" y="422"/>
                  </a:lnTo>
                  <a:lnTo>
                    <a:pt x="959" y="464"/>
                  </a:lnTo>
                  <a:lnTo>
                    <a:pt x="1012" y="485"/>
                  </a:lnTo>
                  <a:lnTo>
                    <a:pt x="1026" y="517"/>
                  </a:lnTo>
                  <a:lnTo>
                    <a:pt x="1026" y="580"/>
                  </a:lnTo>
                  <a:lnTo>
                    <a:pt x="1026" y="643"/>
                  </a:lnTo>
                  <a:lnTo>
                    <a:pt x="1026" y="706"/>
                  </a:lnTo>
                  <a:lnTo>
                    <a:pt x="1026" y="748"/>
                  </a:lnTo>
                  <a:lnTo>
                    <a:pt x="1019" y="832"/>
                  </a:lnTo>
                  <a:lnTo>
                    <a:pt x="1012" y="896"/>
                  </a:lnTo>
                  <a:lnTo>
                    <a:pt x="1005" y="980"/>
                  </a:lnTo>
                  <a:lnTo>
                    <a:pt x="999" y="1011"/>
                  </a:lnTo>
                  <a:lnTo>
                    <a:pt x="986" y="1033"/>
                  </a:lnTo>
                  <a:lnTo>
                    <a:pt x="972" y="1054"/>
                  </a:lnTo>
                  <a:lnTo>
                    <a:pt x="959" y="1085"/>
                  </a:lnTo>
                  <a:lnTo>
                    <a:pt x="919" y="1106"/>
                  </a:lnTo>
                  <a:lnTo>
                    <a:pt x="899" y="1127"/>
                  </a:lnTo>
                  <a:lnTo>
                    <a:pt x="886" y="1159"/>
                  </a:lnTo>
                  <a:lnTo>
                    <a:pt x="847" y="1169"/>
                  </a:lnTo>
                  <a:lnTo>
                    <a:pt x="806" y="1190"/>
                  </a:lnTo>
                  <a:lnTo>
                    <a:pt x="800" y="1254"/>
                  </a:lnTo>
                  <a:lnTo>
                    <a:pt x="793" y="1338"/>
                  </a:lnTo>
                  <a:lnTo>
                    <a:pt x="793" y="1369"/>
                  </a:lnTo>
                  <a:lnTo>
                    <a:pt x="793" y="1412"/>
                  </a:lnTo>
                  <a:lnTo>
                    <a:pt x="793" y="1517"/>
                  </a:lnTo>
                  <a:lnTo>
                    <a:pt x="793" y="1548"/>
                  </a:lnTo>
                  <a:lnTo>
                    <a:pt x="793" y="1612"/>
                  </a:lnTo>
                  <a:lnTo>
                    <a:pt x="793" y="1654"/>
                  </a:lnTo>
                  <a:lnTo>
                    <a:pt x="806" y="1759"/>
                  </a:lnTo>
                  <a:lnTo>
                    <a:pt x="847" y="1843"/>
                  </a:lnTo>
                  <a:lnTo>
                    <a:pt x="860" y="1875"/>
                  </a:lnTo>
                  <a:lnTo>
                    <a:pt x="860" y="1938"/>
                  </a:lnTo>
                  <a:lnTo>
                    <a:pt x="853" y="1980"/>
                  </a:lnTo>
                  <a:lnTo>
                    <a:pt x="840" y="2022"/>
                  </a:lnTo>
                  <a:lnTo>
                    <a:pt x="826" y="2085"/>
                  </a:lnTo>
                  <a:lnTo>
                    <a:pt x="813" y="2117"/>
                  </a:lnTo>
                  <a:lnTo>
                    <a:pt x="800" y="2148"/>
                  </a:lnTo>
                  <a:lnTo>
                    <a:pt x="793" y="2243"/>
                  </a:lnTo>
                  <a:lnTo>
                    <a:pt x="780" y="2306"/>
                  </a:lnTo>
                  <a:lnTo>
                    <a:pt x="773" y="2370"/>
                  </a:lnTo>
                  <a:lnTo>
                    <a:pt x="766" y="2433"/>
                  </a:lnTo>
                  <a:lnTo>
                    <a:pt x="760" y="2464"/>
                  </a:lnTo>
                  <a:lnTo>
                    <a:pt x="714" y="2496"/>
                  </a:lnTo>
                  <a:lnTo>
                    <a:pt x="661" y="2517"/>
                  </a:lnTo>
                  <a:lnTo>
                    <a:pt x="634" y="2549"/>
                  </a:lnTo>
                  <a:lnTo>
                    <a:pt x="568" y="2633"/>
                  </a:lnTo>
                  <a:lnTo>
                    <a:pt x="514" y="2696"/>
                  </a:lnTo>
                  <a:lnTo>
                    <a:pt x="508" y="2728"/>
                  </a:lnTo>
                  <a:lnTo>
                    <a:pt x="495" y="2770"/>
                  </a:lnTo>
                  <a:lnTo>
                    <a:pt x="495" y="2833"/>
                  </a:lnTo>
                  <a:lnTo>
                    <a:pt x="495" y="2917"/>
                  </a:lnTo>
                  <a:lnTo>
                    <a:pt x="495" y="2980"/>
                  </a:lnTo>
                  <a:lnTo>
                    <a:pt x="495" y="3064"/>
                  </a:lnTo>
                  <a:lnTo>
                    <a:pt x="495" y="3128"/>
                  </a:lnTo>
                  <a:lnTo>
                    <a:pt x="495" y="3159"/>
                  </a:lnTo>
                  <a:lnTo>
                    <a:pt x="514" y="3191"/>
                  </a:lnTo>
                  <a:lnTo>
                    <a:pt x="541" y="3212"/>
                  </a:lnTo>
                  <a:lnTo>
                    <a:pt x="608" y="3233"/>
                  </a:lnTo>
                  <a:lnTo>
                    <a:pt x="627" y="3264"/>
                  </a:lnTo>
                  <a:lnTo>
                    <a:pt x="634" y="3296"/>
                  </a:lnTo>
                  <a:lnTo>
                    <a:pt x="634" y="3338"/>
                  </a:lnTo>
                  <a:lnTo>
                    <a:pt x="634" y="3422"/>
                  </a:lnTo>
                  <a:lnTo>
                    <a:pt x="634" y="3454"/>
                  </a:lnTo>
                  <a:lnTo>
                    <a:pt x="661" y="3559"/>
                  </a:lnTo>
                  <a:lnTo>
                    <a:pt x="700" y="3580"/>
                  </a:lnTo>
                  <a:lnTo>
                    <a:pt x="740" y="3643"/>
                  </a:lnTo>
                  <a:lnTo>
                    <a:pt x="740" y="3675"/>
                  </a:lnTo>
                  <a:lnTo>
                    <a:pt x="747" y="3717"/>
                  </a:lnTo>
                  <a:lnTo>
                    <a:pt x="747" y="3759"/>
                  </a:lnTo>
                  <a:lnTo>
                    <a:pt x="747" y="3791"/>
                  </a:lnTo>
                  <a:lnTo>
                    <a:pt x="747" y="3875"/>
                  </a:lnTo>
                  <a:lnTo>
                    <a:pt x="747" y="3991"/>
                  </a:lnTo>
                  <a:lnTo>
                    <a:pt x="747" y="4022"/>
                  </a:lnTo>
                  <a:lnTo>
                    <a:pt x="747" y="4054"/>
                  </a:lnTo>
                  <a:lnTo>
                    <a:pt x="753" y="4086"/>
                  </a:lnTo>
                  <a:lnTo>
                    <a:pt x="753" y="4117"/>
                  </a:lnTo>
                  <a:lnTo>
                    <a:pt x="769" y="4180"/>
                  </a:lnTo>
                  <a:lnTo>
                    <a:pt x="13" y="418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4"/>
            <p:cNvSpPr>
              <a:spLocks/>
            </p:cNvSpPr>
            <p:nvPr/>
          </p:nvSpPr>
          <p:spPr bwMode="auto">
            <a:xfrm>
              <a:off x="0" y="0"/>
              <a:ext cx="1027" cy="4320"/>
            </a:xfrm>
            <a:custGeom>
              <a:avLst/>
              <a:gdLst>
                <a:gd name="T0" fmla="*/ 726 w 1027"/>
                <a:gd name="T1" fmla="*/ 0 h 4320"/>
                <a:gd name="T2" fmla="*/ 787 w 1027"/>
                <a:gd name="T3" fmla="*/ 23 h 4320"/>
                <a:gd name="T4" fmla="*/ 826 w 1027"/>
                <a:gd name="T5" fmla="*/ 65 h 4320"/>
                <a:gd name="T6" fmla="*/ 853 w 1027"/>
                <a:gd name="T7" fmla="*/ 170 h 4320"/>
                <a:gd name="T8" fmla="*/ 886 w 1027"/>
                <a:gd name="T9" fmla="*/ 339 h 4320"/>
                <a:gd name="T10" fmla="*/ 959 w 1027"/>
                <a:gd name="T11" fmla="*/ 465 h 4320"/>
                <a:gd name="T12" fmla="*/ 1026 w 1027"/>
                <a:gd name="T13" fmla="*/ 518 h 4320"/>
                <a:gd name="T14" fmla="*/ 1026 w 1027"/>
                <a:gd name="T15" fmla="*/ 644 h 4320"/>
                <a:gd name="T16" fmla="*/ 1026 w 1027"/>
                <a:gd name="T17" fmla="*/ 749 h 4320"/>
                <a:gd name="T18" fmla="*/ 1012 w 1027"/>
                <a:gd name="T19" fmla="*/ 897 h 4320"/>
                <a:gd name="T20" fmla="*/ 999 w 1027"/>
                <a:gd name="T21" fmla="*/ 1012 h 4320"/>
                <a:gd name="T22" fmla="*/ 972 w 1027"/>
                <a:gd name="T23" fmla="*/ 1055 h 4320"/>
                <a:gd name="T24" fmla="*/ 919 w 1027"/>
                <a:gd name="T25" fmla="*/ 1107 h 4320"/>
                <a:gd name="T26" fmla="*/ 886 w 1027"/>
                <a:gd name="T27" fmla="*/ 1160 h 4320"/>
                <a:gd name="T28" fmla="*/ 806 w 1027"/>
                <a:gd name="T29" fmla="*/ 1191 h 4320"/>
                <a:gd name="T30" fmla="*/ 793 w 1027"/>
                <a:gd name="T31" fmla="*/ 1339 h 4320"/>
                <a:gd name="T32" fmla="*/ 793 w 1027"/>
                <a:gd name="T33" fmla="*/ 1413 h 4320"/>
                <a:gd name="T34" fmla="*/ 793 w 1027"/>
                <a:gd name="T35" fmla="*/ 1549 h 4320"/>
                <a:gd name="T36" fmla="*/ 793 w 1027"/>
                <a:gd name="T37" fmla="*/ 1655 h 4320"/>
                <a:gd name="T38" fmla="*/ 847 w 1027"/>
                <a:gd name="T39" fmla="*/ 1844 h 4320"/>
                <a:gd name="T40" fmla="*/ 860 w 1027"/>
                <a:gd name="T41" fmla="*/ 1939 h 4320"/>
                <a:gd name="T42" fmla="*/ 840 w 1027"/>
                <a:gd name="T43" fmla="*/ 2023 h 4320"/>
                <a:gd name="T44" fmla="*/ 813 w 1027"/>
                <a:gd name="T45" fmla="*/ 2118 h 4320"/>
                <a:gd name="T46" fmla="*/ 793 w 1027"/>
                <a:gd name="T47" fmla="*/ 2244 h 4320"/>
                <a:gd name="T48" fmla="*/ 773 w 1027"/>
                <a:gd name="T49" fmla="*/ 2371 h 4320"/>
                <a:gd name="T50" fmla="*/ 760 w 1027"/>
                <a:gd name="T51" fmla="*/ 2465 h 4320"/>
                <a:gd name="T52" fmla="*/ 661 w 1027"/>
                <a:gd name="T53" fmla="*/ 2518 h 4320"/>
                <a:gd name="T54" fmla="*/ 568 w 1027"/>
                <a:gd name="T55" fmla="*/ 2634 h 4320"/>
                <a:gd name="T56" fmla="*/ 508 w 1027"/>
                <a:gd name="T57" fmla="*/ 2729 h 4320"/>
                <a:gd name="T58" fmla="*/ 495 w 1027"/>
                <a:gd name="T59" fmla="*/ 2834 h 4320"/>
                <a:gd name="T60" fmla="*/ 495 w 1027"/>
                <a:gd name="T61" fmla="*/ 2981 h 4320"/>
                <a:gd name="T62" fmla="*/ 495 w 1027"/>
                <a:gd name="T63" fmla="*/ 3129 h 4320"/>
                <a:gd name="T64" fmla="*/ 514 w 1027"/>
                <a:gd name="T65" fmla="*/ 3192 h 4320"/>
                <a:gd name="T66" fmla="*/ 608 w 1027"/>
                <a:gd name="T67" fmla="*/ 3234 h 4320"/>
                <a:gd name="T68" fmla="*/ 634 w 1027"/>
                <a:gd name="T69" fmla="*/ 3297 h 4320"/>
                <a:gd name="T70" fmla="*/ 634 w 1027"/>
                <a:gd name="T71" fmla="*/ 3423 h 4320"/>
                <a:gd name="T72" fmla="*/ 661 w 1027"/>
                <a:gd name="T73" fmla="*/ 3560 h 4320"/>
                <a:gd name="T74" fmla="*/ 740 w 1027"/>
                <a:gd name="T75" fmla="*/ 3644 h 4320"/>
                <a:gd name="T76" fmla="*/ 747 w 1027"/>
                <a:gd name="T77" fmla="*/ 3718 h 4320"/>
                <a:gd name="T78" fmla="*/ 747 w 1027"/>
                <a:gd name="T79" fmla="*/ 3792 h 4320"/>
                <a:gd name="T80" fmla="*/ 747 w 1027"/>
                <a:gd name="T81" fmla="*/ 3992 h 4320"/>
                <a:gd name="T82" fmla="*/ 747 w 1027"/>
                <a:gd name="T83" fmla="*/ 4055 h 4320"/>
                <a:gd name="T84" fmla="*/ 753 w 1027"/>
                <a:gd name="T85" fmla="*/ 4118 h 4320"/>
                <a:gd name="T86" fmla="*/ 760 w 1027"/>
                <a:gd name="T87" fmla="*/ 4181 h 4320"/>
                <a:gd name="T88" fmla="*/ 740 w 1027"/>
                <a:gd name="T89" fmla="*/ 4297 h 4320"/>
                <a:gd name="T90" fmla="*/ 0 w 1027"/>
                <a:gd name="T91" fmla="*/ 4319 h 432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27" h="4320">
                  <a:moveTo>
                    <a:pt x="0" y="0"/>
                  </a:moveTo>
                  <a:lnTo>
                    <a:pt x="726" y="0"/>
                  </a:lnTo>
                  <a:lnTo>
                    <a:pt x="740" y="0"/>
                  </a:lnTo>
                  <a:lnTo>
                    <a:pt x="787" y="23"/>
                  </a:lnTo>
                  <a:lnTo>
                    <a:pt x="806" y="54"/>
                  </a:lnTo>
                  <a:lnTo>
                    <a:pt x="826" y="65"/>
                  </a:lnTo>
                  <a:lnTo>
                    <a:pt x="840" y="128"/>
                  </a:lnTo>
                  <a:lnTo>
                    <a:pt x="853" y="170"/>
                  </a:lnTo>
                  <a:lnTo>
                    <a:pt x="873" y="254"/>
                  </a:lnTo>
                  <a:lnTo>
                    <a:pt x="886" y="339"/>
                  </a:lnTo>
                  <a:lnTo>
                    <a:pt x="906" y="423"/>
                  </a:lnTo>
                  <a:lnTo>
                    <a:pt x="959" y="465"/>
                  </a:lnTo>
                  <a:lnTo>
                    <a:pt x="1012" y="486"/>
                  </a:lnTo>
                  <a:lnTo>
                    <a:pt x="1026" y="518"/>
                  </a:lnTo>
                  <a:lnTo>
                    <a:pt x="1026" y="581"/>
                  </a:lnTo>
                  <a:lnTo>
                    <a:pt x="1026" y="644"/>
                  </a:lnTo>
                  <a:lnTo>
                    <a:pt x="1026" y="707"/>
                  </a:lnTo>
                  <a:lnTo>
                    <a:pt x="1026" y="749"/>
                  </a:lnTo>
                  <a:lnTo>
                    <a:pt x="1019" y="833"/>
                  </a:lnTo>
                  <a:lnTo>
                    <a:pt x="1012" y="897"/>
                  </a:lnTo>
                  <a:lnTo>
                    <a:pt x="1005" y="981"/>
                  </a:lnTo>
                  <a:lnTo>
                    <a:pt x="999" y="1012"/>
                  </a:lnTo>
                  <a:lnTo>
                    <a:pt x="986" y="1034"/>
                  </a:lnTo>
                  <a:lnTo>
                    <a:pt x="972" y="1055"/>
                  </a:lnTo>
                  <a:lnTo>
                    <a:pt x="959" y="1086"/>
                  </a:lnTo>
                  <a:lnTo>
                    <a:pt x="919" y="1107"/>
                  </a:lnTo>
                  <a:lnTo>
                    <a:pt x="899" y="1128"/>
                  </a:lnTo>
                  <a:lnTo>
                    <a:pt x="886" y="1160"/>
                  </a:lnTo>
                  <a:lnTo>
                    <a:pt x="847" y="1170"/>
                  </a:lnTo>
                  <a:lnTo>
                    <a:pt x="806" y="1191"/>
                  </a:lnTo>
                  <a:lnTo>
                    <a:pt x="800" y="1255"/>
                  </a:lnTo>
                  <a:lnTo>
                    <a:pt x="793" y="1339"/>
                  </a:lnTo>
                  <a:lnTo>
                    <a:pt x="793" y="1370"/>
                  </a:lnTo>
                  <a:lnTo>
                    <a:pt x="793" y="1413"/>
                  </a:lnTo>
                  <a:lnTo>
                    <a:pt x="793" y="1518"/>
                  </a:lnTo>
                  <a:lnTo>
                    <a:pt x="793" y="1549"/>
                  </a:lnTo>
                  <a:lnTo>
                    <a:pt x="793" y="1613"/>
                  </a:lnTo>
                  <a:lnTo>
                    <a:pt x="793" y="1655"/>
                  </a:lnTo>
                  <a:lnTo>
                    <a:pt x="806" y="1760"/>
                  </a:lnTo>
                  <a:lnTo>
                    <a:pt x="847" y="1844"/>
                  </a:lnTo>
                  <a:lnTo>
                    <a:pt x="860" y="1876"/>
                  </a:lnTo>
                  <a:lnTo>
                    <a:pt x="860" y="1939"/>
                  </a:lnTo>
                  <a:lnTo>
                    <a:pt x="853" y="1981"/>
                  </a:lnTo>
                  <a:lnTo>
                    <a:pt x="840" y="2023"/>
                  </a:lnTo>
                  <a:lnTo>
                    <a:pt x="826" y="2086"/>
                  </a:lnTo>
                  <a:lnTo>
                    <a:pt x="813" y="2118"/>
                  </a:lnTo>
                  <a:lnTo>
                    <a:pt x="800" y="2149"/>
                  </a:lnTo>
                  <a:lnTo>
                    <a:pt x="793" y="2244"/>
                  </a:lnTo>
                  <a:lnTo>
                    <a:pt x="780" y="2307"/>
                  </a:lnTo>
                  <a:lnTo>
                    <a:pt x="773" y="2371"/>
                  </a:lnTo>
                  <a:lnTo>
                    <a:pt x="766" y="2434"/>
                  </a:lnTo>
                  <a:lnTo>
                    <a:pt x="760" y="2465"/>
                  </a:lnTo>
                  <a:lnTo>
                    <a:pt x="714" y="2497"/>
                  </a:lnTo>
                  <a:lnTo>
                    <a:pt x="661" y="2518"/>
                  </a:lnTo>
                  <a:lnTo>
                    <a:pt x="634" y="2550"/>
                  </a:lnTo>
                  <a:lnTo>
                    <a:pt x="568" y="2634"/>
                  </a:lnTo>
                  <a:lnTo>
                    <a:pt x="514" y="2697"/>
                  </a:lnTo>
                  <a:lnTo>
                    <a:pt x="508" y="2729"/>
                  </a:lnTo>
                  <a:lnTo>
                    <a:pt x="495" y="2771"/>
                  </a:lnTo>
                  <a:lnTo>
                    <a:pt x="495" y="2834"/>
                  </a:lnTo>
                  <a:lnTo>
                    <a:pt x="495" y="2918"/>
                  </a:lnTo>
                  <a:lnTo>
                    <a:pt x="495" y="2981"/>
                  </a:lnTo>
                  <a:lnTo>
                    <a:pt x="495" y="3065"/>
                  </a:lnTo>
                  <a:lnTo>
                    <a:pt x="495" y="3129"/>
                  </a:lnTo>
                  <a:lnTo>
                    <a:pt x="495" y="3160"/>
                  </a:lnTo>
                  <a:lnTo>
                    <a:pt x="514" y="3192"/>
                  </a:lnTo>
                  <a:lnTo>
                    <a:pt x="541" y="3213"/>
                  </a:lnTo>
                  <a:lnTo>
                    <a:pt x="608" y="3234"/>
                  </a:lnTo>
                  <a:lnTo>
                    <a:pt x="627" y="3265"/>
                  </a:lnTo>
                  <a:lnTo>
                    <a:pt x="634" y="3297"/>
                  </a:lnTo>
                  <a:lnTo>
                    <a:pt x="634" y="3339"/>
                  </a:lnTo>
                  <a:lnTo>
                    <a:pt x="634" y="3423"/>
                  </a:lnTo>
                  <a:lnTo>
                    <a:pt x="634" y="3455"/>
                  </a:lnTo>
                  <a:lnTo>
                    <a:pt x="661" y="3560"/>
                  </a:lnTo>
                  <a:lnTo>
                    <a:pt x="700" y="3581"/>
                  </a:lnTo>
                  <a:lnTo>
                    <a:pt x="740" y="3644"/>
                  </a:lnTo>
                  <a:lnTo>
                    <a:pt x="740" y="3676"/>
                  </a:lnTo>
                  <a:lnTo>
                    <a:pt x="747" y="3718"/>
                  </a:lnTo>
                  <a:lnTo>
                    <a:pt x="747" y="3760"/>
                  </a:lnTo>
                  <a:lnTo>
                    <a:pt x="747" y="3792"/>
                  </a:lnTo>
                  <a:lnTo>
                    <a:pt x="747" y="3876"/>
                  </a:lnTo>
                  <a:lnTo>
                    <a:pt x="747" y="3992"/>
                  </a:lnTo>
                  <a:lnTo>
                    <a:pt x="747" y="4023"/>
                  </a:lnTo>
                  <a:lnTo>
                    <a:pt x="747" y="4055"/>
                  </a:lnTo>
                  <a:lnTo>
                    <a:pt x="753" y="4087"/>
                  </a:lnTo>
                  <a:lnTo>
                    <a:pt x="753" y="4118"/>
                  </a:lnTo>
                  <a:lnTo>
                    <a:pt x="760" y="4150"/>
                  </a:lnTo>
                  <a:lnTo>
                    <a:pt x="760" y="4181"/>
                  </a:lnTo>
                  <a:lnTo>
                    <a:pt x="747" y="4266"/>
                  </a:lnTo>
                  <a:lnTo>
                    <a:pt x="740" y="4297"/>
                  </a:lnTo>
                  <a:lnTo>
                    <a:pt x="727" y="4319"/>
                  </a:lnTo>
                  <a:lnTo>
                    <a:pt x="0" y="4319"/>
                  </a:lnTo>
                  <a:lnTo>
                    <a:pt x="0" y="0"/>
                  </a:lnTo>
                </a:path>
              </a:pathLst>
            </a:cu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554038" y="0"/>
            <a:ext cx="1081087" cy="6859588"/>
            <a:chOff x="349" y="0"/>
            <a:chExt cx="681" cy="4321"/>
          </a:xfrm>
        </p:grpSpPr>
        <p:sp>
          <p:nvSpPr>
            <p:cNvPr id="1033" name="Freeform 6"/>
            <p:cNvSpPr>
              <a:spLocks/>
            </p:cNvSpPr>
            <p:nvPr/>
          </p:nvSpPr>
          <p:spPr bwMode="auto">
            <a:xfrm>
              <a:off x="661" y="479"/>
              <a:ext cx="369" cy="1340"/>
            </a:xfrm>
            <a:custGeom>
              <a:avLst/>
              <a:gdLst>
                <a:gd name="T0" fmla="*/ 306 w 369"/>
                <a:gd name="T1" fmla="*/ 73 h 1340"/>
                <a:gd name="T2" fmla="*/ 299 w 369"/>
                <a:gd name="T3" fmla="*/ 136 h 1340"/>
                <a:gd name="T4" fmla="*/ 299 w 369"/>
                <a:gd name="T5" fmla="*/ 200 h 1340"/>
                <a:gd name="T6" fmla="*/ 285 w 369"/>
                <a:gd name="T7" fmla="*/ 263 h 1340"/>
                <a:gd name="T8" fmla="*/ 285 w 369"/>
                <a:gd name="T9" fmla="*/ 326 h 1340"/>
                <a:gd name="T10" fmla="*/ 279 w 369"/>
                <a:gd name="T11" fmla="*/ 379 h 1340"/>
                <a:gd name="T12" fmla="*/ 266 w 369"/>
                <a:gd name="T13" fmla="*/ 442 h 1340"/>
                <a:gd name="T14" fmla="*/ 219 w 369"/>
                <a:gd name="T15" fmla="*/ 463 h 1340"/>
                <a:gd name="T16" fmla="*/ 179 w 369"/>
                <a:gd name="T17" fmla="*/ 463 h 1340"/>
                <a:gd name="T18" fmla="*/ 139 w 369"/>
                <a:gd name="T19" fmla="*/ 526 h 1340"/>
                <a:gd name="T20" fmla="*/ 99 w 369"/>
                <a:gd name="T21" fmla="*/ 536 h 1340"/>
                <a:gd name="T22" fmla="*/ 60 w 369"/>
                <a:gd name="T23" fmla="*/ 579 h 1340"/>
                <a:gd name="T24" fmla="*/ 39 w 369"/>
                <a:gd name="T25" fmla="*/ 642 h 1340"/>
                <a:gd name="T26" fmla="*/ 53 w 369"/>
                <a:gd name="T27" fmla="*/ 705 h 1340"/>
                <a:gd name="T28" fmla="*/ 26 w 369"/>
                <a:gd name="T29" fmla="*/ 758 h 1340"/>
                <a:gd name="T30" fmla="*/ 0 w 369"/>
                <a:gd name="T31" fmla="*/ 842 h 1340"/>
                <a:gd name="T32" fmla="*/ 39 w 369"/>
                <a:gd name="T33" fmla="*/ 884 h 1340"/>
                <a:gd name="T34" fmla="*/ 53 w 369"/>
                <a:gd name="T35" fmla="*/ 937 h 1340"/>
                <a:gd name="T36" fmla="*/ 39 w 369"/>
                <a:gd name="T37" fmla="*/ 1010 h 1340"/>
                <a:gd name="T38" fmla="*/ 26 w 369"/>
                <a:gd name="T39" fmla="*/ 1073 h 1340"/>
                <a:gd name="T40" fmla="*/ 26 w 369"/>
                <a:gd name="T41" fmla="*/ 1137 h 1340"/>
                <a:gd name="T42" fmla="*/ 73 w 369"/>
                <a:gd name="T43" fmla="*/ 1189 h 1340"/>
                <a:gd name="T44" fmla="*/ 86 w 369"/>
                <a:gd name="T45" fmla="*/ 1252 h 1340"/>
                <a:gd name="T46" fmla="*/ 126 w 369"/>
                <a:gd name="T47" fmla="*/ 1284 h 1340"/>
                <a:gd name="T48" fmla="*/ 151 w 369"/>
                <a:gd name="T49" fmla="*/ 1312 h 1340"/>
                <a:gd name="T50" fmla="*/ 134 w 369"/>
                <a:gd name="T51" fmla="*/ 1228 h 1340"/>
                <a:gd name="T52" fmla="*/ 130 w 369"/>
                <a:gd name="T53" fmla="*/ 1129 h 1340"/>
                <a:gd name="T54" fmla="*/ 127 w 369"/>
                <a:gd name="T55" fmla="*/ 997 h 1340"/>
                <a:gd name="T56" fmla="*/ 134 w 369"/>
                <a:gd name="T57" fmla="*/ 823 h 1340"/>
                <a:gd name="T58" fmla="*/ 142 w 369"/>
                <a:gd name="T59" fmla="*/ 736 h 1340"/>
                <a:gd name="T60" fmla="*/ 185 w 369"/>
                <a:gd name="T61" fmla="*/ 700 h 1340"/>
                <a:gd name="T62" fmla="*/ 242 w 369"/>
                <a:gd name="T63" fmla="*/ 652 h 1340"/>
                <a:gd name="T64" fmla="*/ 290 w 369"/>
                <a:gd name="T65" fmla="*/ 619 h 1340"/>
                <a:gd name="T66" fmla="*/ 340 w 369"/>
                <a:gd name="T67" fmla="*/ 538 h 1340"/>
                <a:gd name="T68" fmla="*/ 352 w 369"/>
                <a:gd name="T69" fmla="*/ 430 h 1340"/>
                <a:gd name="T70" fmla="*/ 364 w 369"/>
                <a:gd name="T71" fmla="*/ 298 h 1340"/>
                <a:gd name="T72" fmla="*/ 364 w 369"/>
                <a:gd name="T73" fmla="*/ 226 h 1340"/>
                <a:gd name="T74" fmla="*/ 368 w 369"/>
                <a:gd name="T75" fmla="*/ 124 h 1340"/>
                <a:gd name="T76" fmla="*/ 338 w 369"/>
                <a:gd name="T77" fmla="*/ 52 h 1340"/>
                <a:gd name="T78" fmla="*/ 326 w 369"/>
                <a:gd name="T79" fmla="*/ 0 h 13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69" h="1340">
                  <a:moveTo>
                    <a:pt x="361" y="58"/>
                  </a:moveTo>
                  <a:lnTo>
                    <a:pt x="306" y="73"/>
                  </a:lnTo>
                  <a:lnTo>
                    <a:pt x="306" y="105"/>
                  </a:lnTo>
                  <a:lnTo>
                    <a:pt x="299" y="136"/>
                  </a:lnTo>
                  <a:lnTo>
                    <a:pt x="299" y="168"/>
                  </a:lnTo>
                  <a:lnTo>
                    <a:pt x="299" y="200"/>
                  </a:lnTo>
                  <a:lnTo>
                    <a:pt x="292" y="231"/>
                  </a:lnTo>
                  <a:lnTo>
                    <a:pt x="285" y="263"/>
                  </a:lnTo>
                  <a:lnTo>
                    <a:pt x="285" y="294"/>
                  </a:lnTo>
                  <a:lnTo>
                    <a:pt x="285" y="326"/>
                  </a:lnTo>
                  <a:lnTo>
                    <a:pt x="285" y="357"/>
                  </a:lnTo>
                  <a:lnTo>
                    <a:pt x="279" y="379"/>
                  </a:lnTo>
                  <a:lnTo>
                    <a:pt x="272" y="410"/>
                  </a:lnTo>
                  <a:lnTo>
                    <a:pt x="266" y="442"/>
                  </a:lnTo>
                  <a:lnTo>
                    <a:pt x="239" y="463"/>
                  </a:lnTo>
                  <a:lnTo>
                    <a:pt x="219" y="463"/>
                  </a:lnTo>
                  <a:lnTo>
                    <a:pt x="199" y="463"/>
                  </a:lnTo>
                  <a:lnTo>
                    <a:pt x="179" y="463"/>
                  </a:lnTo>
                  <a:lnTo>
                    <a:pt x="159" y="505"/>
                  </a:lnTo>
                  <a:lnTo>
                    <a:pt x="139" y="526"/>
                  </a:lnTo>
                  <a:lnTo>
                    <a:pt x="119" y="526"/>
                  </a:lnTo>
                  <a:lnTo>
                    <a:pt x="99" y="536"/>
                  </a:lnTo>
                  <a:lnTo>
                    <a:pt x="79" y="558"/>
                  </a:lnTo>
                  <a:lnTo>
                    <a:pt x="60" y="579"/>
                  </a:lnTo>
                  <a:lnTo>
                    <a:pt x="46" y="610"/>
                  </a:lnTo>
                  <a:lnTo>
                    <a:pt x="39" y="642"/>
                  </a:lnTo>
                  <a:lnTo>
                    <a:pt x="39" y="673"/>
                  </a:lnTo>
                  <a:lnTo>
                    <a:pt x="53" y="705"/>
                  </a:lnTo>
                  <a:lnTo>
                    <a:pt x="39" y="736"/>
                  </a:lnTo>
                  <a:lnTo>
                    <a:pt x="26" y="758"/>
                  </a:lnTo>
                  <a:lnTo>
                    <a:pt x="6" y="800"/>
                  </a:lnTo>
                  <a:lnTo>
                    <a:pt x="0" y="842"/>
                  </a:lnTo>
                  <a:lnTo>
                    <a:pt x="19" y="873"/>
                  </a:lnTo>
                  <a:lnTo>
                    <a:pt x="39" y="884"/>
                  </a:lnTo>
                  <a:lnTo>
                    <a:pt x="46" y="915"/>
                  </a:lnTo>
                  <a:lnTo>
                    <a:pt x="53" y="937"/>
                  </a:lnTo>
                  <a:lnTo>
                    <a:pt x="53" y="968"/>
                  </a:lnTo>
                  <a:lnTo>
                    <a:pt x="39" y="1010"/>
                  </a:lnTo>
                  <a:lnTo>
                    <a:pt x="39" y="1042"/>
                  </a:lnTo>
                  <a:lnTo>
                    <a:pt x="26" y="1073"/>
                  </a:lnTo>
                  <a:lnTo>
                    <a:pt x="19" y="1105"/>
                  </a:lnTo>
                  <a:lnTo>
                    <a:pt x="26" y="1137"/>
                  </a:lnTo>
                  <a:lnTo>
                    <a:pt x="53" y="1158"/>
                  </a:lnTo>
                  <a:lnTo>
                    <a:pt x="73" y="1189"/>
                  </a:lnTo>
                  <a:lnTo>
                    <a:pt x="79" y="1221"/>
                  </a:lnTo>
                  <a:lnTo>
                    <a:pt x="86" y="1252"/>
                  </a:lnTo>
                  <a:lnTo>
                    <a:pt x="106" y="1263"/>
                  </a:lnTo>
                  <a:lnTo>
                    <a:pt x="126" y="1284"/>
                  </a:lnTo>
                  <a:lnTo>
                    <a:pt x="161" y="1339"/>
                  </a:lnTo>
                  <a:lnTo>
                    <a:pt x="151" y="1312"/>
                  </a:lnTo>
                  <a:lnTo>
                    <a:pt x="142" y="1261"/>
                  </a:lnTo>
                  <a:lnTo>
                    <a:pt x="134" y="1228"/>
                  </a:lnTo>
                  <a:lnTo>
                    <a:pt x="127" y="1165"/>
                  </a:lnTo>
                  <a:lnTo>
                    <a:pt x="130" y="1129"/>
                  </a:lnTo>
                  <a:lnTo>
                    <a:pt x="127" y="1087"/>
                  </a:lnTo>
                  <a:lnTo>
                    <a:pt x="127" y="997"/>
                  </a:lnTo>
                  <a:lnTo>
                    <a:pt x="130" y="910"/>
                  </a:lnTo>
                  <a:lnTo>
                    <a:pt x="134" y="823"/>
                  </a:lnTo>
                  <a:lnTo>
                    <a:pt x="134" y="787"/>
                  </a:lnTo>
                  <a:lnTo>
                    <a:pt x="142" y="736"/>
                  </a:lnTo>
                  <a:lnTo>
                    <a:pt x="158" y="709"/>
                  </a:lnTo>
                  <a:lnTo>
                    <a:pt x="185" y="700"/>
                  </a:lnTo>
                  <a:lnTo>
                    <a:pt x="223" y="688"/>
                  </a:lnTo>
                  <a:lnTo>
                    <a:pt x="242" y="652"/>
                  </a:lnTo>
                  <a:lnTo>
                    <a:pt x="263" y="628"/>
                  </a:lnTo>
                  <a:lnTo>
                    <a:pt x="290" y="619"/>
                  </a:lnTo>
                  <a:lnTo>
                    <a:pt x="304" y="592"/>
                  </a:lnTo>
                  <a:lnTo>
                    <a:pt x="340" y="538"/>
                  </a:lnTo>
                  <a:lnTo>
                    <a:pt x="340" y="496"/>
                  </a:lnTo>
                  <a:lnTo>
                    <a:pt x="352" y="430"/>
                  </a:lnTo>
                  <a:lnTo>
                    <a:pt x="359" y="358"/>
                  </a:lnTo>
                  <a:lnTo>
                    <a:pt x="364" y="298"/>
                  </a:lnTo>
                  <a:lnTo>
                    <a:pt x="364" y="262"/>
                  </a:lnTo>
                  <a:lnTo>
                    <a:pt x="364" y="226"/>
                  </a:lnTo>
                  <a:lnTo>
                    <a:pt x="368" y="184"/>
                  </a:lnTo>
                  <a:lnTo>
                    <a:pt x="368" y="124"/>
                  </a:lnTo>
                  <a:lnTo>
                    <a:pt x="364" y="94"/>
                  </a:lnTo>
                  <a:lnTo>
                    <a:pt x="338" y="52"/>
                  </a:lnTo>
                  <a:lnTo>
                    <a:pt x="345" y="10"/>
                  </a:lnTo>
                  <a:lnTo>
                    <a:pt x="326" y="0"/>
                  </a:lnTo>
                  <a:lnTo>
                    <a:pt x="338" y="4"/>
                  </a:lnTo>
                </a:path>
              </a:pathLst>
            </a:custGeom>
            <a:solidFill>
              <a:srgbClr val="39393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7"/>
            <p:cNvSpPr>
              <a:spLocks/>
            </p:cNvSpPr>
            <p:nvPr/>
          </p:nvSpPr>
          <p:spPr bwMode="auto">
            <a:xfrm>
              <a:off x="349" y="1824"/>
              <a:ext cx="513" cy="1378"/>
            </a:xfrm>
            <a:custGeom>
              <a:avLst/>
              <a:gdLst>
                <a:gd name="T0" fmla="*/ 477 w 513"/>
                <a:gd name="T1" fmla="*/ 61 h 1378"/>
                <a:gd name="T2" fmla="*/ 451 w 513"/>
                <a:gd name="T3" fmla="*/ 114 h 1378"/>
                <a:gd name="T4" fmla="*/ 444 w 513"/>
                <a:gd name="T5" fmla="*/ 167 h 1378"/>
                <a:gd name="T6" fmla="*/ 444 w 513"/>
                <a:gd name="T7" fmla="*/ 230 h 1378"/>
                <a:gd name="T8" fmla="*/ 424 w 513"/>
                <a:gd name="T9" fmla="*/ 282 h 1378"/>
                <a:gd name="T10" fmla="*/ 385 w 513"/>
                <a:gd name="T11" fmla="*/ 303 h 1378"/>
                <a:gd name="T12" fmla="*/ 358 w 513"/>
                <a:gd name="T13" fmla="*/ 346 h 1378"/>
                <a:gd name="T14" fmla="*/ 358 w 513"/>
                <a:gd name="T15" fmla="*/ 409 h 1378"/>
                <a:gd name="T16" fmla="*/ 318 w 513"/>
                <a:gd name="T17" fmla="*/ 440 h 1378"/>
                <a:gd name="T18" fmla="*/ 265 w 513"/>
                <a:gd name="T19" fmla="*/ 493 h 1378"/>
                <a:gd name="T20" fmla="*/ 186 w 513"/>
                <a:gd name="T21" fmla="*/ 567 h 1378"/>
                <a:gd name="T22" fmla="*/ 179 w 513"/>
                <a:gd name="T23" fmla="*/ 672 h 1378"/>
                <a:gd name="T24" fmla="*/ 133 w 513"/>
                <a:gd name="T25" fmla="*/ 682 h 1378"/>
                <a:gd name="T26" fmla="*/ 73 w 513"/>
                <a:gd name="T27" fmla="*/ 725 h 1378"/>
                <a:gd name="T28" fmla="*/ 33 w 513"/>
                <a:gd name="T29" fmla="*/ 809 h 1378"/>
                <a:gd name="T30" fmla="*/ 13 w 513"/>
                <a:gd name="T31" fmla="*/ 935 h 1378"/>
                <a:gd name="T32" fmla="*/ 0 w 513"/>
                <a:gd name="T33" fmla="*/ 1030 h 1378"/>
                <a:gd name="T34" fmla="*/ 13 w 513"/>
                <a:gd name="T35" fmla="*/ 1156 h 1378"/>
                <a:gd name="T36" fmla="*/ 33 w 513"/>
                <a:gd name="T37" fmla="*/ 1304 h 1378"/>
                <a:gd name="T38" fmla="*/ 73 w 513"/>
                <a:gd name="T39" fmla="*/ 1377 h 1378"/>
                <a:gd name="T40" fmla="*/ 133 w 513"/>
                <a:gd name="T41" fmla="*/ 1377 h 1378"/>
                <a:gd name="T42" fmla="*/ 146 w 513"/>
                <a:gd name="T43" fmla="*/ 1313 h 1378"/>
                <a:gd name="T44" fmla="*/ 146 w 513"/>
                <a:gd name="T45" fmla="*/ 1178 h 1378"/>
                <a:gd name="T46" fmla="*/ 143 w 513"/>
                <a:gd name="T47" fmla="*/ 1049 h 1378"/>
                <a:gd name="T48" fmla="*/ 155 w 513"/>
                <a:gd name="T49" fmla="*/ 923 h 1378"/>
                <a:gd name="T50" fmla="*/ 196 w 513"/>
                <a:gd name="T51" fmla="*/ 842 h 1378"/>
                <a:gd name="T52" fmla="*/ 238 w 513"/>
                <a:gd name="T53" fmla="*/ 779 h 1378"/>
                <a:gd name="T54" fmla="*/ 286 w 513"/>
                <a:gd name="T55" fmla="*/ 728 h 1378"/>
                <a:gd name="T56" fmla="*/ 341 w 513"/>
                <a:gd name="T57" fmla="*/ 689 h 1378"/>
                <a:gd name="T58" fmla="*/ 380 w 513"/>
                <a:gd name="T59" fmla="*/ 665 h 1378"/>
                <a:gd name="T60" fmla="*/ 416 w 513"/>
                <a:gd name="T61" fmla="*/ 620 h 1378"/>
                <a:gd name="T62" fmla="*/ 421 w 513"/>
                <a:gd name="T63" fmla="*/ 548 h 1378"/>
                <a:gd name="T64" fmla="*/ 443 w 513"/>
                <a:gd name="T65" fmla="*/ 419 h 1378"/>
                <a:gd name="T66" fmla="*/ 455 w 513"/>
                <a:gd name="T67" fmla="*/ 320 h 1378"/>
                <a:gd name="T68" fmla="*/ 481 w 513"/>
                <a:gd name="T69" fmla="*/ 266 h 1378"/>
                <a:gd name="T70" fmla="*/ 491 w 513"/>
                <a:gd name="T71" fmla="*/ 206 h 1378"/>
                <a:gd name="T72" fmla="*/ 512 w 513"/>
                <a:gd name="T73" fmla="*/ 128 h 1378"/>
                <a:gd name="T74" fmla="*/ 498 w 513"/>
                <a:gd name="T75" fmla="*/ 0 h 13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13" h="1378">
                  <a:moveTo>
                    <a:pt x="498" y="0"/>
                  </a:moveTo>
                  <a:lnTo>
                    <a:pt x="477" y="61"/>
                  </a:lnTo>
                  <a:lnTo>
                    <a:pt x="471" y="93"/>
                  </a:lnTo>
                  <a:lnTo>
                    <a:pt x="451" y="114"/>
                  </a:lnTo>
                  <a:lnTo>
                    <a:pt x="444" y="145"/>
                  </a:lnTo>
                  <a:lnTo>
                    <a:pt x="444" y="167"/>
                  </a:lnTo>
                  <a:lnTo>
                    <a:pt x="451" y="198"/>
                  </a:lnTo>
                  <a:lnTo>
                    <a:pt x="444" y="230"/>
                  </a:lnTo>
                  <a:lnTo>
                    <a:pt x="444" y="261"/>
                  </a:lnTo>
                  <a:lnTo>
                    <a:pt x="424" y="282"/>
                  </a:lnTo>
                  <a:lnTo>
                    <a:pt x="404" y="293"/>
                  </a:lnTo>
                  <a:lnTo>
                    <a:pt x="385" y="303"/>
                  </a:lnTo>
                  <a:lnTo>
                    <a:pt x="358" y="324"/>
                  </a:lnTo>
                  <a:lnTo>
                    <a:pt x="358" y="346"/>
                  </a:lnTo>
                  <a:lnTo>
                    <a:pt x="358" y="377"/>
                  </a:lnTo>
                  <a:lnTo>
                    <a:pt x="358" y="409"/>
                  </a:lnTo>
                  <a:lnTo>
                    <a:pt x="344" y="419"/>
                  </a:lnTo>
                  <a:lnTo>
                    <a:pt x="318" y="440"/>
                  </a:lnTo>
                  <a:lnTo>
                    <a:pt x="285" y="493"/>
                  </a:lnTo>
                  <a:lnTo>
                    <a:pt x="265" y="493"/>
                  </a:lnTo>
                  <a:lnTo>
                    <a:pt x="225" y="514"/>
                  </a:lnTo>
                  <a:lnTo>
                    <a:pt x="186" y="567"/>
                  </a:lnTo>
                  <a:lnTo>
                    <a:pt x="186" y="598"/>
                  </a:lnTo>
                  <a:lnTo>
                    <a:pt x="179" y="672"/>
                  </a:lnTo>
                  <a:lnTo>
                    <a:pt x="152" y="682"/>
                  </a:lnTo>
                  <a:lnTo>
                    <a:pt x="133" y="682"/>
                  </a:lnTo>
                  <a:lnTo>
                    <a:pt x="112" y="703"/>
                  </a:lnTo>
                  <a:lnTo>
                    <a:pt x="73" y="725"/>
                  </a:lnTo>
                  <a:lnTo>
                    <a:pt x="33" y="777"/>
                  </a:lnTo>
                  <a:lnTo>
                    <a:pt x="33" y="809"/>
                  </a:lnTo>
                  <a:lnTo>
                    <a:pt x="39" y="872"/>
                  </a:lnTo>
                  <a:lnTo>
                    <a:pt x="13" y="935"/>
                  </a:lnTo>
                  <a:lnTo>
                    <a:pt x="0" y="967"/>
                  </a:lnTo>
                  <a:lnTo>
                    <a:pt x="0" y="1030"/>
                  </a:lnTo>
                  <a:lnTo>
                    <a:pt x="6" y="1093"/>
                  </a:lnTo>
                  <a:lnTo>
                    <a:pt x="13" y="1156"/>
                  </a:lnTo>
                  <a:lnTo>
                    <a:pt x="13" y="1240"/>
                  </a:lnTo>
                  <a:lnTo>
                    <a:pt x="33" y="1304"/>
                  </a:lnTo>
                  <a:lnTo>
                    <a:pt x="33" y="1367"/>
                  </a:lnTo>
                  <a:lnTo>
                    <a:pt x="73" y="1377"/>
                  </a:lnTo>
                  <a:lnTo>
                    <a:pt x="93" y="1377"/>
                  </a:lnTo>
                  <a:lnTo>
                    <a:pt x="133" y="1377"/>
                  </a:lnTo>
                  <a:lnTo>
                    <a:pt x="143" y="1358"/>
                  </a:lnTo>
                  <a:lnTo>
                    <a:pt x="146" y="1313"/>
                  </a:lnTo>
                  <a:lnTo>
                    <a:pt x="146" y="1247"/>
                  </a:lnTo>
                  <a:lnTo>
                    <a:pt x="146" y="1178"/>
                  </a:lnTo>
                  <a:lnTo>
                    <a:pt x="146" y="1115"/>
                  </a:lnTo>
                  <a:lnTo>
                    <a:pt x="143" y="1049"/>
                  </a:lnTo>
                  <a:lnTo>
                    <a:pt x="148" y="977"/>
                  </a:lnTo>
                  <a:lnTo>
                    <a:pt x="155" y="923"/>
                  </a:lnTo>
                  <a:lnTo>
                    <a:pt x="163" y="878"/>
                  </a:lnTo>
                  <a:lnTo>
                    <a:pt x="196" y="842"/>
                  </a:lnTo>
                  <a:lnTo>
                    <a:pt x="220" y="812"/>
                  </a:lnTo>
                  <a:lnTo>
                    <a:pt x="238" y="779"/>
                  </a:lnTo>
                  <a:lnTo>
                    <a:pt x="269" y="752"/>
                  </a:lnTo>
                  <a:lnTo>
                    <a:pt x="286" y="728"/>
                  </a:lnTo>
                  <a:lnTo>
                    <a:pt x="310" y="698"/>
                  </a:lnTo>
                  <a:lnTo>
                    <a:pt x="341" y="689"/>
                  </a:lnTo>
                  <a:lnTo>
                    <a:pt x="361" y="677"/>
                  </a:lnTo>
                  <a:lnTo>
                    <a:pt x="380" y="665"/>
                  </a:lnTo>
                  <a:lnTo>
                    <a:pt x="409" y="650"/>
                  </a:lnTo>
                  <a:lnTo>
                    <a:pt x="416" y="620"/>
                  </a:lnTo>
                  <a:lnTo>
                    <a:pt x="421" y="581"/>
                  </a:lnTo>
                  <a:lnTo>
                    <a:pt x="421" y="548"/>
                  </a:lnTo>
                  <a:lnTo>
                    <a:pt x="431" y="479"/>
                  </a:lnTo>
                  <a:lnTo>
                    <a:pt x="443" y="419"/>
                  </a:lnTo>
                  <a:lnTo>
                    <a:pt x="445" y="371"/>
                  </a:lnTo>
                  <a:lnTo>
                    <a:pt x="455" y="320"/>
                  </a:lnTo>
                  <a:lnTo>
                    <a:pt x="467" y="296"/>
                  </a:lnTo>
                  <a:lnTo>
                    <a:pt x="481" y="266"/>
                  </a:lnTo>
                  <a:lnTo>
                    <a:pt x="481" y="236"/>
                  </a:lnTo>
                  <a:lnTo>
                    <a:pt x="491" y="206"/>
                  </a:lnTo>
                  <a:lnTo>
                    <a:pt x="496" y="176"/>
                  </a:lnTo>
                  <a:lnTo>
                    <a:pt x="512" y="128"/>
                  </a:lnTo>
                  <a:lnTo>
                    <a:pt x="508" y="74"/>
                  </a:lnTo>
                  <a:lnTo>
                    <a:pt x="498" y="0"/>
                  </a:lnTo>
                </a:path>
              </a:pathLst>
            </a:custGeom>
            <a:solidFill>
              <a:srgbClr val="39393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8"/>
            <p:cNvSpPr>
              <a:spLocks/>
            </p:cNvSpPr>
            <p:nvPr/>
          </p:nvSpPr>
          <p:spPr bwMode="auto">
            <a:xfrm>
              <a:off x="585" y="3254"/>
              <a:ext cx="178" cy="1067"/>
            </a:xfrm>
            <a:custGeom>
              <a:avLst/>
              <a:gdLst>
                <a:gd name="T0" fmla="*/ 0 w 178"/>
                <a:gd name="T1" fmla="*/ 26 h 1067"/>
                <a:gd name="T2" fmla="*/ 20 w 178"/>
                <a:gd name="T3" fmla="*/ 0 h 1067"/>
                <a:gd name="T4" fmla="*/ 47 w 178"/>
                <a:gd name="T5" fmla="*/ 38 h 1067"/>
                <a:gd name="T6" fmla="*/ 50 w 178"/>
                <a:gd name="T7" fmla="*/ 77 h 1067"/>
                <a:gd name="T8" fmla="*/ 45 w 178"/>
                <a:gd name="T9" fmla="*/ 133 h 1067"/>
                <a:gd name="T10" fmla="*/ 45 w 178"/>
                <a:gd name="T11" fmla="*/ 208 h 1067"/>
                <a:gd name="T12" fmla="*/ 60 w 178"/>
                <a:gd name="T13" fmla="*/ 256 h 1067"/>
                <a:gd name="T14" fmla="*/ 69 w 178"/>
                <a:gd name="T15" fmla="*/ 279 h 1067"/>
                <a:gd name="T16" fmla="*/ 80 w 178"/>
                <a:gd name="T17" fmla="*/ 302 h 1067"/>
                <a:gd name="T18" fmla="*/ 119 w 178"/>
                <a:gd name="T19" fmla="*/ 336 h 1067"/>
                <a:gd name="T20" fmla="*/ 158 w 178"/>
                <a:gd name="T21" fmla="*/ 396 h 1067"/>
                <a:gd name="T22" fmla="*/ 161 w 178"/>
                <a:gd name="T23" fmla="*/ 434 h 1067"/>
                <a:gd name="T24" fmla="*/ 165 w 178"/>
                <a:gd name="T25" fmla="*/ 476 h 1067"/>
                <a:gd name="T26" fmla="*/ 161 w 178"/>
                <a:gd name="T27" fmla="*/ 538 h 1067"/>
                <a:gd name="T28" fmla="*/ 167 w 178"/>
                <a:gd name="T29" fmla="*/ 583 h 1067"/>
                <a:gd name="T30" fmla="*/ 158 w 178"/>
                <a:gd name="T31" fmla="*/ 649 h 1067"/>
                <a:gd name="T32" fmla="*/ 161 w 178"/>
                <a:gd name="T33" fmla="*/ 681 h 1067"/>
                <a:gd name="T34" fmla="*/ 161 w 178"/>
                <a:gd name="T35" fmla="*/ 714 h 1067"/>
                <a:gd name="T36" fmla="*/ 165 w 178"/>
                <a:gd name="T37" fmla="*/ 744 h 1067"/>
                <a:gd name="T38" fmla="*/ 160 w 178"/>
                <a:gd name="T39" fmla="*/ 784 h 1067"/>
                <a:gd name="T40" fmla="*/ 166 w 178"/>
                <a:gd name="T41" fmla="*/ 825 h 1067"/>
                <a:gd name="T42" fmla="*/ 166 w 178"/>
                <a:gd name="T43" fmla="*/ 856 h 1067"/>
                <a:gd name="T44" fmla="*/ 173 w 178"/>
                <a:gd name="T45" fmla="*/ 888 h 1067"/>
                <a:gd name="T46" fmla="*/ 177 w 178"/>
                <a:gd name="T47" fmla="*/ 923 h 1067"/>
                <a:gd name="T48" fmla="*/ 173 w 178"/>
                <a:gd name="T49" fmla="*/ 950 h 1067"/>
                <a:gd name="T50" fmla="*/ 173 w 178"/>
                <a:gd name="T51" fmla="*/ 982 h 1067"/>
                <a:gd name="T52" fmla="*/ 166 w 178"/>
                <a:gd name="T53" fmla="*/ 1013 h 1067"/>
                <a:gd name="T54" fmla="*/ 146 w 178"/>
                <a:gd name="T55" fmla="*/ 1066 h 1067"/>
                <a:gd name="T56" fmla="*/ 26 w 178"/>
                <a:gd name="T57" fmla="*/ 1065 h 1067"/>
                <a:gd name="T58" fmla="*/ 48 w 178"/>
                <a:gd name="T59" fmla="*/ 1034 h 1067"/>
                <a:gd name="T60" fmla="*/ 61 w 178"/>
                <a:gd name="T61" fmla="*/ 1003 h 1067"/>
                <a:gd name="T62" fmla="*/ 80 w 178"/>
                <a:gd name="T63" fmla="*/ 982 h 1067"/>
                <a:gd name="T64" fmla="*/ 94 w 178"/>
                <a:gd name="T65" fmla="*/ 960 h 1067"/>
                <a:gd name="T66" fmla="*/ 101 w 178"/>
                <a:gd name="T67" fmla="*/ 930 h 1067"/>
                <a:gd name="T68" fmla="*/ 94 w 178"/>
                <a:gd name="T69" fmla="*/ 888 h 1067"/>
                <a:gd name="T70" fmla="*/ 94 w 178"/>
                <a:gd name="T71" fmla="*/ 846 h 1067"/>
                <a:gd name="T72" fmla="*/ 80 w 178"/>
                <a:gd name="T73" fmla="*/ 804 h 1067"/>
                <a:gd name="T74" fmla="*/ 74 w 178"/>
                <a:gd name="T75" fmla="*/ 773 h 1067"/>
                <a:gd name="T76" fmla="*/ 61 w 178"/>
                <a:gd name="T77" fmla="*/ 741 h 1067"/>
                <a:gd name="T78" fmla="*/ 74 w 178"/>
                <a:gd name="T79" fmla="*/ 710 h 1067"/>
                <a:gd name="T80" fmla="*/ 80 w 178"/>
                <a:gd name="T81" fmla="*/ 637 h 1067"/>
                <a:gd name="T82" fmla="*/ 87 w 178"/>
                <a:gd name="T83" fmla="*/ 606 h 1067"/>
                <a:gd name="T84" fmla="*/ 87 w 178"/>
                <a:gd name="T85" fmla="*/ 584 h 1067"/>
                <a:gd name="T86" fmla="*/ 87 w 178"/>
                <a:gd name="T87" fmla="*/ 542 h 1067"/>
                <a:gd name="T88" fmla="*/ 80 w 178"/>
                <a:gd name="T89" fmla="*/ 512 h 1067"/>
                <a:gd name="T90" fmla="*/ 80 w 178"/>
                <a:gd name="T91" fmla="*/ 438 h 1067"/>
                <a:gd name="T92" fmla="*/ 67 w 178"/>
                <a:gd name="T93" fmla="*/ 407 h 1067"/>
                <a:gd name="T94" fmla="*/ 61 w 178"/>
                <a:gd name="T95" fmla="*/ 386 h 1067"/>
                <a:gd name="T96" fmla="*/ 54 w 178"/>
                <a:gd name="T97" fmla="*/ 302 h 1067"/>
                <a:gd name="T98" fmla="*/ 45 w 178"/>
                <a:gd name="T99" fmla="*/ 300 h 1067"/>
                <a:gd name="T100" fmla="*/ 24 w 178"/>
                <a:gd name="T101" fmla="*/ 250 h 1067"/>
                <a:gd name="T102" fmla="*/ 18 w 178"/>
                <a:gd name="T103" fmla="*/ 208 h 1067"/>
                <a:gd name="T104" fmla="*/ 15 w 178"/>
                <a:gd name="T105" fmla="*/ 119 h 106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78" h="1067">
                  <a:moveTo>
                    <a:pt x="0" y="26"/>
                  </a:moveTo>
                  <a:lnTo>
                    <a:pt x="20" y="0"/>
                  </a:lnTo>
                  <a:lnTo>
                    <a:pt x="47" y="38"/>
                  </a:lnTo>
                  <a:lnTo>
                    <a:pt x="50" y="77"/>
                  </a:lnTo>
                  <a:lnTo>
                    <a:pt x="45" y="133"/>
                  </a:lnTo>
                  <a:lnTo>
                    <a:pt x="45" y="208"/>
                  </a:lnTo>
                  <a:lnTo>
                    <a:pt x="60" y="256"/>
                  </a:lnTo>
                  <a:lnTo>
                    <a:pt x="69" y="279"/>
                  </a:lnTo>
                  <a:lnTo>
                    <a:pt x="80" y="302"/>
                  </a:lnTo>
                  <a:lnTo>
                    <a:pt x="119" y="336"/>
                  </a:lnTo>
                  <a:lnTo>
                    <a:pt x="158" y="396"/>
                  </a:lnTo>
                  <a:lnTo>
                    <a:pt x="161" y="434"/>
                  </a:lnTo>
                  <a:lnTo>
                    <a:pt x="165" y="476"/>
                  </a:lnTo>
                  <a:lnTo>
                    <a:pt x="161" y="538"/>
                  </a:lnTo>
                  <a:lnTo>
                    <a:pt x="167" y="583"/>
                  </a:lnTo>
                  <a:lnTo>
                    <a:pt x="158" y="649"/>
                  </a:lnTo>
                  <a:lnTo>
                    <a:pt x="161" y="681"/>
                  </a:lnTo>
                  <a:lnTo>
                    <a:pt x="161" y="714"/>
                  </a:lnTo>
                  <a:lnTo>
                    <a:pt x="165" y="744"/>
                  </a:lnTo>
                  <a:lnTo>
                    <a:pt x="160" y="784"/>
                  </a:lnTo>
                  <a:lnTo>
                    <a:pt x="166" y="825"/>
                  </a:lnTo>
                  <a:lnTo>
                    <a:pt x="166" y="856"/>
                  </a:lnTo>
                  <a:lnTo>
                    <a:pt x="173" y="888"/>
                  </a:lnTo>
                  <a:lnTo>
                    <a:pt x="177" y="923"/>
                  </a:lnTo>
                  <a:lnTo>
                    <a:pt x="173" y="950"/>
                  </a:lnTo>
                  <a:lnTo>
                    <a:pt x="173" y="982"/>
                  </a:lnTo>
                  <a:lnTo>
                    <a:pt x="166" y="1013"/>
                  </a:lnTo>
                  <a:lnTo>
                    <a:pt x="146" y="1066"/>
                  </a:lnTo>
                  <a:lnTo>
                    <a:pt x="26" y="1065"/>
                  </a:lnTo>
                  <a:lnTo>
                    <a:pt x="48" y="1034"/>
                  </a:lnTo>
                  <a:lnTo>
                    <a:pt x="61" y="1003"/>
                  </a:lnTo>
                  <a:lnTo>
                    <a:pt x="80" y="982"/>
                  </a:lnTo>
                  <a:lnTo>
                    <a:pt x="94" y="960"/>
                  </a:lnTo>
                  <a:lnTo>
                    <a:pt x="101" y="930"/>
                  </a:lnTo>
                  <a:lnTo>
                    <a:pt x="94" y="888"/>
                  </a:lnTo>
                  <a:lnTo>
                    <a:pt x="94" y="846"/>
                  </a:lnTo>
                  <a:lnTo>
                    <a:pt x="80" y="804"/>
                  </a:lnTo>
                  <a:lnTo>
                    <a:pt x="74" y="773"/>
                  </a:lnTo>
                  <a:lnTo>
                    <a:pt x="61" y="741"/>
                  </a:lnTo>
                  <a:lnTo>
                    <a:pt x="74" y="710"/>
                  </a:lnTo>
                  <a:lnTo>
                    <a:pt x="80" y="637"/>
                  </a:lnTo>
                  <a:lnTo>
                    <a:pt x="87" y="606"/>
                  </a:lnTo>
                  <a:lnTo>
                    <a:pt x="87" y="584"/>
                  </a:lnTo>
                  <a:lnTo>
                    <a:pt x="87" y="542"/>
                  </a:lnTo>
                  <a:lnTo>
                    <a:pt x="80" y="512"/>
                  </a:lnTo>
                  <a:lnTo>
                    <a:pt x="80" y="438"/>
                  </a:lnTo>
                  <a:lnTo>
                    <a:pt x="67" y="407"/>
                  </a:lnTo>
                  <a:lnTo>
                    <a:pt x="61" y="386"/>
                  </a:lnTo>
                  <a:lnTo>
                    <a:pt x="54" y="302"/>
                  </a:lnTo>
                  <a:lnTo>
                    <a:pt x="45" y="300"/>
                  </a:lnTo>
                  <a:lnTo>
                    <a:pt x="24" y="250"/>
                  </a:lnTo>
                  <a:lnTo>
                    <a:pt x="18" y="208"/>
                  </a:lnTo>
                  <a:lnTo>
                    <a:pt x="15" y="119"/>
                  </a:lnTo>
                </a:path>
              </a:pathLst>
            </a:custGeom>
            <a:solidFill>
              <a:srgbClr val="39393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9"/>
            <p:cNvSpPr>
              <a:spLocks/>
            </p:cNvSpPr>
            <p:nvPr/>
          </p:nvSpPr>
          <p:spPr bwMode="auto">
            <a:xfrm>
              <a:off x="624" y="0"/>
              <a:ext cx="274" cy="385"/>
            </a:xfrm>
            <a:custGeom>
              <a:avLst/>
              <a:gdLst>
                <a:gd name="T0" fmla="*/ 0 w 274"/>
                <a:gd name="T1" fmla="*/ 0 h 385"/>
                <a:gd name="T2" fmla="*/ 111 w 274"/>
                <a:gd name="T3" fmla="*/ 0 h 385"/>
                <a:gd name="T4" fmla="*/ 147 w 274"/>
                <a:gd name="T5" fmla="*/ 18 h 385"/>
                <a:gd name="T6" fmla="*/ 171 w 274"/>
                <a:gd name="T7" fmla="*/ 39 h 385"/>
                <a:gd name="T8" fmla="*/ 201 w 274"/>
                <a:gd name="T9" fmla="*/ 72 h 385"/>
                <a:gd name="T10" fmla="*/ 219 w 274"/>
                <a:gd name="T11" fmla="*/ 132 h 385"/>
                <a:gd name="T12" fmla="*/ 234 w 274"/>
                <a:gd name="T13" fmla="*/ 165 h 385"/>
                <a:gd name="T14" fmla="*/ 239 w 274"/>
                <a:gd name="T15" fmla="*/ 222 h 385"/>
                <a:gd name="T16" fmla="*/ 255 w 274"/>
                <a:gd name="T17" fmla="*/ 288 h 385"/>
                <a:gd name="T18" fmla="*/ 273 w 274"/>
                <a:gd name="T19" fmla="*/ 384 h 385"/>
                <a:gd name="T20" fmla="*/ 217 w 274"/>
                <a:gd name="T21" fmla="*/ 370 h 385"/>
                <a:gd name="T22" fmla="*/ 203 w 274"/>
                <a:gd name="T23" fmla="*/ 339 h 385"/>
                <a:gd name="T24" fmla="*/ 183 w 274"/>
                <a:gd name="T25" fmla="*/ 307 h 385"/>
                <a:gd name="T26" fmla="*/ 170 w 274"/>
                <a:gd name="T27" fmla="*/ 275 h 385"/>
                <a:gd name="T28" fmla="*/ 156 w 274"/>
                <a:gd name="T29" fmla="*/ 202 h 385"/>
                <a:gd name="T30" fmla="*/ 143 w 274"/>
                <a:gd name="T31" fmla="*/ 170 h 385"/>
                <a:gd name="T32" fmla="*/ 130 w 274"/>
                <a:gd name="T33" fmla="*/ 139 h 385"/>
                <a:gd name="T34" fmla="*/ 76 w 274"/>
                <a:gd name="T35" fmla="*/ 97 h 385"/>
                <a:gd name="T36" fmla="*/ 63 w 274"/>
                <a:gd name="T37" fmla="*/ 75 h 385"/>
                <a:gd name="T38" fmla="*/ 43 w 274"/>
                <a:gd name="T39" fmla="*/ 65 h 385"/>
                <a:gd name="T40" fmla="*/ 27 w 274"/>
                <a:gd name="T41" fmla="*/ 21 h 38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74" h="385">
                  <a:moveTo>
                    <a:pt x="0" y="0"/>
                  </a:moveTo>
                  <a:lnTo>
                    <a:pt x="111" y="0"/>
                  </a:lnTo>
                  <a:lnTo>
                    <a:pt x="147" y="18"/>
                  </a:lnTo>
                  <a:lnTo>
                    <a:pt x="171" y="39"/>
                  </a:lnTo>
                  <a:lnTo>
                    <a:pt x="201" y="72"/>
                  </a:lnTo>
                  <a:lnTo>
                    <a:pt x="219" y="132"/>
                  </a:lnTo>
                  <a:lnTo>
                    <a:pt x="234" y="165"/>
                  </a:lnTo>
                  <a:lnTo>
                    <a:pt x="239" y="222"/>
                  </a:lnTo>
                  <a:lnTo>
                    <a:pt x="255" y="288"/>
                  </a:lnTo>
                  <a:lnTo>
                    <a:pt x="273" y="384"/>
                  </a:lnTo>
                  <a:lnTo>
                    <a:pt x="217" y="370"/>
                  </a:lnTo>
                  <a:lnTo>
                    <a:pt x="203" y="339"/>
                  </a:lnTo>
                  <a:lnTo>
                    <a:pt x="183" y="307"/>
                  </a:lnTo>
                  <a:lnTo>
                    <a:pt x="170" y="275"/>
                  </a:lnTo>
                  <a:lnTo>
                    <a:pt x="156" y="202"/>
                  </a:lnTo>
                  <a:lnTo>
                    <a:pt x="143" y="170"/>
                  </a:lnTo>
                  <a:lnTo>
                    <a:pt x="130" y="139"/>
                  </a:lnTo>
                  <a:lnTo>
                    <a:pt x="76" y="97"/>
                  </a:lnTo>
                  <a:lnTo>
                    <a:pt x="63" y="75"/>
                  </a:lnTo>
                  <a:lnTo>
                    <a:pt x="43" y="65"/>
                  </a:lnTo>
                  <a:lnTo>
                    <a:pt x="27" y="21"/>
                  </a:lnTo>
                </a:path>
              </a:pathLst>
            </a:custGeom>
            <a:solidFill>
              <a:srgbClr val="393939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0"/>
            <p:cNvSpPr>
              <a:spLocks/>
            </p:cNvSpPr>
            <p:nvPr/>
          </p:nvSpPr>
          <p:spPr bwMode="auto">
            <a:xfrm>
              <a:off x="436" y="2255"/>
              <a:ext cx="230" cy="337"/>
            </a:xfrm>
            <a:custGeom>
              <a:avLst/>
              <a:gdLst>
                <a:gd name="T0" fmla="*/ 229 w 230"/>
                <a:gd name="T1" fmla="*/ 0 h 337"/>
                <a:gd name="T2" fmla="*/ 191 w 230"/>
                <a:gd name="T3" fmla="*/ 62 h 337"/>
                <a:gd name="T4" fmla="*/ 165 w 230"/>
                <a:gd name="T5" fmla="*/ 83 h 337"/>
                <a:gd name="T6" fmla="*/ 145 w 230"/>
                <a:gd name="T7" fmla="*/ 94 h 337"/>
                <a:gd name="T8" fmla="*/ 118 w 230"/>
                <a:gd name="T9" fmla="*/ 136 h 337"/>
                <a:gd name="T10" fmla="*/ 118 w 230"/>
                <a:gd name="T11" fmla="*/ 167 h 337"/>
                <a:gd name="T12" fmla="*/ 118 w 230"/>
                <a:gd name="T13" fmla="*/ 199 h 337"/>
                <a:gd name="T14" fmla="*/ 118 w 230"/>
                <a:gd name="T15" fmla="*/ 231 h 337"/>
                <a:gd name="T16" fmla="*/ 105 w 230"/>
                <a:gd name="T17" fmla="*/ 262 h 337"/>
                <a:gd name="T18" fmla="*/ 86 w 230"/>
                <a:gd name="T19" fmla="*/ 273 h 337"/>
                <a:gd name="T20" fmla="*/ 66 w 230"/>
                <a:gd name="T21" fmla="*/ 283 h 337"/>
                <a:gd name="T22" fmla="*/ 45 w 230"/>
                <a:gd name="T23" fmla="*/ 304 h 337"/>
                <a:gd name="T24" fmla="*/ 26 w 230"/>
                <a:gd name="T25" fmla="*/ 315 h 337"/>
                <a:gd name="T26" fmla="*/ 6 w 230"/>
                <a:gd name="T27" fmla="*/ 336 h 337"/>
                <a:gd name="T28" fmla="*/ 0 w 230"/>
                <a:gd name="T29" fmla="*/ 304 h 337"/>
                <a:gd name="T30" fmla="*/ 19 w 230"/>
                <a:gd name="T31" fmla="*/ 273 h 337"/>
                <a:gd name="T32" fmla="*/ 45 w 230"/>
                <a:gd name="T33" fmla="*/ 252 h 337"/>
                <a:gd name="T34" fmla="*/ 59 w 230"/>
                <a:gd name="T35" fmla="*/ 220 h 337"/>
                <a:gd name="T36" fmla="*/ 72 w 230"/>
                <a:gd name="T37" fmla="*/ 178 h 337"/>
                <a:gd name="T38" fmla="*/ 79 w 230"/>
                <a:gd name="T39" fmla="*/ 136 h 337"/>
                <a:gd name="T40" fmla="*/ 79 w 230"/>
                <a:gd name="T41" fmla="*/ 104 h 337"/>
                <a:gd name="T42" fmla="*/ 132 w 230"/>
                <a:gd name="T43" fmla="*/ 73 h 337"/>
                <a:gd name="T44" fmla="*/ 152 w 230"/>
                <a:gd name="T45" fmla="*/ 73 h 337"/>
                <a:gd name="T46" fmla="*/ 178 w 230"/>
                <a:gd name="T47" fmla="*/ 30 h 337"/>
                <a:gd name="T48" fmla="*/ 198 w 230"/>
                <a:gd name="T49" fmla="*/ 9 h 337"/>
                <a:gd name="T50" fmla="*/ 229 w 230"/>
                <a:gd name="T51" fmla="*/ 0 h 337"/>
                <a:gd name="T52" fmla="*/ 229 w 230"/>
                <a:gd name="T53" fmla="*/ 0 h 33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30" h="337">
                  <a:moveTo>
                    <a:pt x="229" y="0"/>
                  </a:moveTo>
                  <a:lnTo>
                    <a:pt x="191" y="62"/>
                  </a:lnTo>
                  <a:lnTo>
                    <a:pt x="165" y="83"/>
                  </a:lnTo>
                  <a:lnTo>
                    <a:pt x="145" y="94"/>
                  </a:lnTo>
                  <a:lnTo>
                    <a:pt x="118" y="136"/>
                  </a:lnTo>
                  <a:lnTo>
                    <a:pt x="118" y="167"/>
                  </a:lnTo>
                  <a:lnTo>
                    <a:pt x="118" y="199"/>
                  </a:lnTo>
                  <a:lnTo>
                    <a:pt x="118" y="231"/>
                  </a:lnTo>
                  <a:lnTo>
                    <a:pt x="105" y="262"/>
                  </a:lnTo>
                  <a:lnTo>
                    <a:pt x="86" y="273"/>
                  </a:lnTo>
                  <a:lnTo>
                    <a:pt x="66" y="283"/>
                  </a:lnTo>
                  <a:lnTo>
                    <a:pt x="45" y="304"/>
                  </a:lnTo>
                  <a:lnTo>
                    <a:pt x="26" y="315"/>
                  </a:lnTo>
                  <a:lnTo>
                    <a:pt x="6" y="336"/>
                  </a:lnTo>
                  <a:lnTo>
                    <a:pt x="0" y="304"/>
                  </a:lnTo>
                  <a:lnTo>
                    <a:pt x="19" y="273"/>
                  </a:lnTo>
                  <a:lnTo>
                    <a:pt x="45" y="252"/>
                  </a:lnTo>
                  <a:lnTo>
                    <a:pt x="59" y="220"/>
                  </a:lnTo>
                  <a:lnTo>
                    <a:pt x="72" y="178"/>
                  </a:lnTo>
                  <a:lnTo>
                    <a:pt x="79" y="136"/>
                  </a:lnTo>
                  <a:lnTo>
                    <a:pt x="79" y="104"/>
                  </a:lnTo>
                  <a:lnTo>
                    <a:pt x="132" y="73"/>
                  </a:lnTo>
                  <a:lnTo>
                    <a:pt x="152" y="73"/>
                  </a:lnTo>
                  <a:lnTo>
                    <a:pt x="178" y="30"/>
                  </a:lnTo>
                  <a:lnTo>
                    <a:pt x="198" y="9"/>
                  </a:lnTo>
                  <a:lnTo>
                    <a:pt x="229" y="0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1"/>
            <p:cNvSpPr>
              <a:spLocks/>
            </p:cNvSpPr>
            <p:nvPr/>
          </p:nvSpPr>
          <p:spPr bwMode="auto">
            <a:xfrm>
              <a:off x="827" y="339"/>
              <a:ext cx="155" cy="232"/>
            </a:xfrm>
            <a:custGeom>
              <a:avLst/>
              <a:gdLst>
                <a:gd name="T0" fmla="*/ 20 w 155"/>
                <a:gd name="T1" fmla="*/ 10 h 232"/>
                <a:gd name="T2" fmla="*/ 20 w 155"/>
                <a:gd name="T3" fmla="*/ 52 h 232"/>
                <a:gd name="T4" fmla="*/ 20 w 155"/>
                <a:gd name="T5" fmla="*/ 84 h 232"/>
                <a:gd name="T6" fmla="*/ 6 w 155"/>
                <a:gd name="T7" fmla="*/ 94 h 232"/>
                <a:gd name="T8" fmla="*/ 0 w 155"/>
                <a:gd name="T9" fmla="*/ 126 h 232"/>
                <a:gd name="T10" fmla="*/ 6 w 155"/>
                <a:gd name="T11" fmla="*/ 158 h 232"/>
                <a:gd name="T12" fmla="*/ 20 w 155"/>
                <a:gd name="T13" fmla="*/ 158 h 232"/>
                <a:gd name="T14" fmla="*/ 39 w 155"/>
                <a:gd name="T15" fmla="*/ 168 h 232"/>
                <a:gd name="T16" fmla="*/ 59 w 155"/>
                <a:gd name="T17" fmla="*/ 189 h 232"/>
                <a:gd name="T18" fmla="*/ 79 w 155"/>
                <a:gd name="T19" fmla="*/ 221 h 232"/>
                <a:gd name="T20" fmla="*/ 99 w 155"/>
                <a:gd name="T21" fmla="*/ 231 h 232"/>
                <a:gd name="T22" fmla="*/ 118 w 155"/>
                <a:gd name="T23" fmla="*/ 231 h 232"/>
                <a:gd name="T24" fmla="*/ 154 w 155"/>
                <a:gd name="T25" fmla="*/ 228 h 232"/>
                <a:gd name="T26" fmla="*/ 154 w 155"/>
                <a:gd name="T27" fmla="*/ 189 h 232"/>
                <a:gd name="T28" fmla="*/ 150 w 155"/>
                <a:gd name="T29" fmla="*/ 138 h 232"/>
                <a:gd name="T30" fmla="*/ 132 w 155"/>
                <a:gd name="T31" fmla="*/ 126 h 232"/>
                <a:gd name="T32" fmla="*/ 118 w 155"/>
                <a:gd name="T33" fmla="*/ 117 h 232"/>
                <a:gd name="T34" fmla="*/ 96 w 155"/>
                <a:gd name="T35" fmla="*/ 105 h 232"/>
                <a:gd name="T36" fmla="*/ 72 w 155"/>
                <a:gd name="T37" fmla="*/ 75 h 232"/>
                <a:gd name="T38" fmla="*/ 64 w 155"/>
                <a:gd name="T39" fmla="*/ 33 h 232"/>
                <a:gd name="T40" fmla="*/ 52 w 155"/>
                <a:gd name="T41" fmla="*/ 0 h 232"/>
                <a:gd name="T42" fmla="*/ 20 w 155"/>
                <a:gd name="T43" fmla="*/ 10 h 2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5" h="232">
                  <a:moveTo>
                    <a:pt x="20" y="10"/>
                  </a:moveTo>
                  <a:lnTo>
                    <a:pt x="20" y="52"/>
                  </a:lnTo>
                  <a:lnTo>
                    <a:pt x="20" y="84"/>
                  </a:lnTo>
                  <a:lnTo>
                    <a:pt x="6" y="94"/>
                  </a:lnTo>
                  <a:lnTo>
                    <a:pt x="0" y="126"/>
                  </a:lnTo>
                  <a:lnTo>
                    <a:pt x="6" y="158"/>
                  </a:lnTo>
                  <a:lnTo>
                    <a:pt x="20" y="158"/>
                  </a:lnTo>
                  <a:lnTo>
                    <a:pt x="39" y="168"/>
                  </a:lnTo>
                  <a:lnTo>
                    <a:pt x="59" y="189"/>
                  </a:lnTo>
                  <a:lnTo>
                    <a:pt x="79" y="221"/>
                  </a:lnTo>
                  <a:lnTo>
                    <a:pt x="99" y="231"/>
                  </a:lnTo>
                  <a:lnTo>
                    <a:pt x="118" y="231"/>
                  </a:lnTo>
                  <a:lnTo>
                    <a:pt x="154" y="228"/>
                  </a:lnTo>
                  <a:lnTo>
                    <a:pt x="154" y="189"/>
                  </a:lnTo>
                  <a:lnTo>
                    <a:pt x="150" y="138"/>
                  </a:lnTo>
                  <a:lnTo>
                    <a:pt x="132" y="126"/>
                  </a:lnTo>
                  <a:lnTo>
                    <a:pt x="118" y="117"/>
                  </a:lnTo>
                  <a:lnTo>
                    <a:pt x="96" y="105"/>
                  </a:lnTo>
                  <a:lnTo>
                    <a:pt x="72" y="75"/>
                  </a:lnTo>
                  <a:lnTo>
                    <a:pt x="64" y="33"/>
                  </a:lnTo>
                  <a:lnTo>
                    <a:pt x="52" y="0"/>
                  </a:lnTo>
                  <a:lnTo>
                    <a:pt x="20" y="10"/>
                  </a:lnTo>
                </a:path>
              </a:pathLst>
            </a:custGeom>
            <a:solidFill>
              <a:srgbClr val="DDDDDD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B912B85D-97B2-4060-BE14-D7E085692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Monotype Sorts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228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altLang="en-US" sz="48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Greatness of Hezekiah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286000"/>
            <a:ext cx="7772400" cy="44196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FFC000"/>
                </a:solidFill>
                <a:latin typeface="Arial Rounded MT Bold" pitchFamily="34" charset="0"/>
              </a:rPr>
              <a:t>Ancestry</a:t>
            </a:r>
            <a:r>
              <a:rPr lang="en-US" altLang="en-US" sz="3600" dirty="0" smtClean="0">
                <a:latin typeface="Arial Rounded MT Bold" pitchFamily="34" charset="0"/>
              </a:rPr>
              <a:t> 2 Kings 16:1-4</a:t>
            </a:r>
          </a:p>
          <a:p>
            <a:r>
              <a:rPr lang="en-US" altLang="en-US" sz="3600" dirty="0" smtClean="0">
                <a:solidFill>
                  <a:srgbClr val="FFC000"/>
                </a:solidFill>
                <a:latin typeface="Arial Rounded MT Bold" pitchFamily="34" charset="0"/>
              </a:rPr>
              <a:t>Children</a:t>
            </a:r>
            <a:r>
              <a:rPr lang="en-US" altLang="en-US" sz="3600" dirty="0" smtClean="0">
                <a:latin typeface="Arial Rounded MT Bold" pitchFamily="34" charset="0"/>
              </a:rPr>
              <a:t> 2 Kings 20:21-21:15</a:t>
            </a:r>
          </a:p>
          <a:p>
            <a:r>
              <a:rPr lang="en-US" altLang="en-US" sz="3600" dirty="0" smtClean="0">
                <a:solidFill>
                  <a:srgbClr val="FFC000"/>
                </a:solidFill>
                <a:latin typeface="Arial Rounded MT Bold" pitchFamily="34" charset="0"/>
              </a:rPr>
              <a:t>Age</a:t>
            </a:r>
            <a:r>
              <a:rPr lang="en-US" altLang="en-US" sz="3600" dirty="0" smtClean="0">
                <a:latin typeface="Arial Rounded MT Bold" pitchFamily="34" charset="0"/>
              </a:rPr>
              <a:t> 2 Kings 18:2</a:t>
            </a:r>
          </a:p>
          <a:p>
            <a:r>
              <a:rPr lang="en-US" altLang="en-US" sz="3600" dirty="0" smtClean="0">
                <a:solidFill>
                  <a:srgbClr val="FFC000"/>
                </a:solidFill>
                <a:latin typeface="Arial Rounded MT Bold" pitchFamily="34" charset="0"/>
              </a:rPr>
              <a:t>Physical achievements</a:t>
            </a:r>
            <a:r>
              <a:rPr lang="en-US" altLang="en-US" sz="3600" dirty="0" smtClean="0">
                <a:latin typeface="Arial Rounded MT Bold" pitchFamily="34" charset="0"/>
              </a:rPr>
              <a:t> </a:t>
            </a:r>
            <a:r>
              <a:rPr lang="en-US" altLang="en-US" sz="3600" dirty="0" smtClean="0">
                <a:latin typeface="Arial Rounded MT Bold" pitchFamily="34" charset="0"/>
              </a:rPr>
              <a:t>2 Kings 20:12-19; 2Chron 32:27-31; Prov. 16:18; 11:2; 29:23; 1 Jn. 2:16</a:t>
            </a:r>
          </a:p>
          <a:p>
            <a:pPr>
              <a:buFont typeface="Monotype Sorts"/>
              <a:buNone/>
            </a:pPr>
            <a:endParaRPr lang="en-US" altLang="en-US" sz="3600" dirty="0" smtClean="0">
              <a:latin typeface="Arial Rounded MT Bold" pitchFamily="34" charset="0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349375" y="1219200"/>
            <a:ext cx="3222625" cy="8747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It was Not Due 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09013" cy="762000"/>
          </a:xfrm>
        </p:spPr>
        <p:txBody>
          <a:bodyPr/>
          <a:lstStyle/>
          <a:p>
            <a:pPr>
              <a:defRPr/>
            </a:pPr>
            <a:r>
              <a:rPr lang="en-US" altLang="en-US" sz="6000" u="sng" dirty="0">
                <a:solidFill>
                  <a:srgbClr val="835B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bway" pitchFamily="2" charset="0"/>
              </a:rPr>
              <a:t>Greatness Due To:</a:t>
            </a:r>
            <a:endParaRPr lang="en-US" alt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" y="1066800"/>
            <a:ext cx="9067800" cy="5562600"/>
          </a:xfrm>
        </p:spPr>
        <p:txBody>
          <a:bodyPr/>
          <a:lstStyle/>
          <a:p>
            <a:pPr>
              <a:buFont typeface="Monotype Sorts" pitchFamily="2" charset="2"/>
              <a:buChar char="l"/>
              <a:defRPr/>
            </a:pPr>
            <a:r>
              <a:rPr lang="en-US" altLang="en-US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Did Right In God’s Sight </a:t>
            </a:r>
            <a:r>
              <a:rPr lang="en-US" altLang="en-US" sz="4000" dirty="0">
                <a:solidFill>
                  <a:schemeClr val="hlink"/>
                </a:solidFill>
                <a:latin typeface="Arial Rounded MT Bold" panose="020F0704030504030204" pitchFamily="34" charset="0"/>
              </a:rPr>
              <a:t>2 Kings 18:3</a:t>
            </a:r>
          </a:p>
          <a:p>
            <a:pPr>
              <a:buFont typeface="Monotype Sorts" pitchFamily="2" charset="2"/>
              <a:buChar char="l"/>
              <a:defRPr/>
            </a:pPr>
            <a:r>
              <a:rPr lang="en-US" altLang="en-US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Loyal &amp; Prompt In Action </a:t>
            </a:r>
          </a:p>
          <a:p>
            <a:pPr lvl="1">
              <a:buFontTx/>
              <a:buNone/>
              <a:defRPr/>
            </a:pPr>
            <a:r>
              <a:rPr lang="en-US" altLang="en-US" sz="3600" dirty="0">
                <a:solidFill>
                  <a:schemeClr val="hlink"/>
                </a:solidFill>
                <a:latin typeface="Arial Rounded MT Bold" panose="020F0704030504030204" pitchFamily="34" charset="0"/>
              </a:rPr>
              <a:t>18:4; 2 </a:t>
            </a:r>
            <a:r>
              <a:rPr lang="en-US" altLang="en-US" sz="3600" dirty="0" err="1">
                <a:solidFill>
                  <a:schemeClr val="hlink"/>
                </a:solidFill>
                <a:latin typeface="Arial Rounded MT Bold" panose="020F0704030504030204" pitchFamily="34" charset="0"/>
              </a:rPr>
              <a:t>Chron</a:t>
            </a:r>
            <a:r>
              <a:rPr lang="en-US" altLang="en-US" sz="3600" dirty="0">
                <a:solidFill>
                  <a:schemeClr val="hlink"/>
                </a:solidFill>
                <a:latin typeface="Arial Rounded MT Bold" panose="020F0704030504030204" pitchFamily="34" charset="0"/>
              </a:rPr>
              <a:t> 29:3-11</a:t>
            </a:r>
          </a:p>
          <a:p>
            <a:pPr>
              <a:buFont typeface="Monotype Sorts" pitchFamily="2" charset="2"/>
              <a:buChar char="l"/>
              <a:defRPr/>
            </a:pPr>
            <a:r>
              <a:rPr lang="en-US" altLang="en-US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Trust In God </a:t>
            </a:r>
            <a:r>
              <a:rPr lang="en-US" altLang="en-US" sz="4000" dirty="0">
                <a:solidFill>
                  <a:schemeClr val="hlink"/>
                </a:solidFill>
                <a:latin typeface="Arial Rounded MT Bold" panose="020F0704030504030204" pitchFamily="34" charset="0"/>
              </a:rPr>
              <a:t>2Kings 18:5</a:t>
            </a:r>
          </a:p>
          <a:p>
            <a:pPr>
              <a:buFont typeface="Monotype Sorts" pitchFamily="2" charset="2"/>
              <a:buChar char="l"/>
              <a:defRPr/>
            </a:pPr>
            <a:r>
              <a:rPr lang="en-US" altLang="en-US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Prayer</a:t>
            </a:r>
            <a:r>
              <a:rPr lang="en-US" altLang="en-US" sz="4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altLang="en-US" sz="4000" dirty="0">
                <a:solidFill>
                  <a:schemeClr val="hlink"/>
                </a:solidFill>
                <a:latin typeface="Arial Rounded MT Bold" panose="020F0704030504030204" pitchFamily="34" charset="0"/>
              </a:rPr>
              <a:t>19:14-19; 20:1-3</a:t>
            </a:r>
          </a:p>
          <a:p>
            <a:pPr>
              <a:buFont typeface="Monotype Sorts" pitchFamily="2" charset="2"/>
              <a:buChar char="l"/>
              <a:defRPr/>
            </a:pPr>
            <a:r>
              <a:rPr lang="en-US" altLang="en-US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Held Fast </a:t>
            </a:r>
            <a:r>
              <a:rPr lang="en-US" altLang="en-US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&amp; </a:t>
            </a:r>
            <a:r>
              <a:rPr lang="en-US" altLang="en-US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Kept Commandments </a:t>
            </a:r>
            <a:r>
              <a:rPr lang="en-US" altLang="en-US" sz="4000" dirty="0">
                <a:solidFill>
                  <a:schemeClr val="hlink"/>
                </a:solidFill>
                <a:latin typeface="Arial Rounded MT Bold" panose="020F0704030504030204" pitchFamily="34" charset="0"/>
              </a:rPr>
              <a:t>18:6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drock">
  <a:themeElements>
    <a:clrScheme name="Bedrock 1">
      <a:dk1>
        <a:srgbClr val="393939"/>
      </a:dk1>
      <a:lt1>
        <a:srgbClr val="EAEAEA"/>
      </a:lt1>
      <a:dk2>
        <a:srgbClr val="336699"/>
      </a:dk2>
      <a:lt2>
        <a:srgbClr val="FFFFFF"/>
      </a:lt2>
      <a:accent1>
        <a:srgbClr val="009999"/>
      </a:accent1>
      <a:accent2>
        <a:srgbClr val="003366"/>
      </a:accent2>
      <a:accent3>
        <a:srgbClr val="ADB8CA"/>
      </a:accent3>
      <a:accent4>
        <a:srgbClr val="C8C8C8"/>
      </a:accent4>
      <a:accent5>
        <a:srgbClr val="AACACA"/>
      </a:accent5>
      <a:accent6>
        <a:srgbClr val="002D5C"/>
      </a:accent6>
      <a:hlink>
        <a:srgbClr val="990066"/>
      </a:hlink>
      <a:folHlink>
        <a:srgbClr val="CBCBCB"/>
      </a:folHlink>
    </a:clrScheme>
    <a:fontScheme name="Bedroc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edrock 1">
        <a:dk1>
          <a:srgbClr val="393939"/>
        </a:dk1>
        <a:lt1>
          <a:srgbClr val="EAEAEA"/>
        </a:lt1>
        <a:dk2>
          <a:srgbClr val="336699"/>
        </a:dk2>
        <a:lt2>
          <a:srgbClr val="FFFFFF"/>
        </a:lt2>
        <a:accent1>
          <a:srgbClr val="009999"/>
        </a:accent1>
        <a:accent2>
          <a:srgbClr val="003366"/>
        </a:accent2>
        <a:accent3>
          <a:srgbClr val="ADB8CA"/>
        </a:accent3>
        <a:accent4>
          <a:srgbClr val="C8C8C8"/>
        </a:accent4>
        <a:accent5>
          <a:srgbClr val="AACACA"/>
        </a:accent5>
        <a:accent6>
          <a:srgbClr val="002D5C"/>
        </a:accent6>
        <a:hlink>
          <a:srgbClr val="990066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drock 2">
        <a:dk1>
          <a:srgbClr val="003366"/>
        </a:dk1>
        <a:lt1>
          <a:srgbClr val="FFFFFF"/>
        </a:lt1>
        <a:dk2>
          <a:srgbClr val="336699"/>
        </a:dk2>
        <a:lt2>
          <a:srgbClr val="868686"/>
        </a:lt2>
        <a:accent1>
          <a:srgbClr val="6699FF"/>
        </a:accent1>
        <a:accent2>
          <a:srgbClr val="0066CC"/>
        </a:accent2>
        <a:accent3>
          <a:srgbClr val="FFFFFF"/>
        </a:accent3>
        <a:accent4>
          <a:srgbClr val="002A56"/>
        </a:accent4>
        <a:accent5>
          <a:srgbClr val="B8CAFF"/>
        </a:accent5>
        <a:accent6>
          <a:srgbClr val="005CB9"/>
        </a:accent6>
        <a:hlink>
          <a:srgbClr val="66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drock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555555"/>
        </a:accent6>
        <a:hlink>
          <a:srgbClr val="EAEAEA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Designs\BEDROCK.POT</Template>
  <TotalTime>26242</TotalTime>
  <Words>79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Times New Roman</vt:lpstr>
      <vt:lpstr>Arial</vt:lpstr>
      <vt:lpstr>Monotype Sorts</vt:lpstr>
      <vt:lpstr>Arial Rounded MT Bold</vt:lpstr>
      <vt:lpstr>Impact</vt:lpstr>
      <vt:lpstr>Subway</vt:lpstr>
      <vt:lpstr>Bedrock</vt:lpstr>
      <vt:lpstr>Greatness of Hezekiah</vt:lpstr>
      <vt:lpstr>Greatness Due To:</vt:lpstr>
    </vt:vector>
  </TitlesOfParts>
  <Company>Lord's 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Greatness of Hezekiah</dc:title>
  <dc:creator>Ricky Shanks</dc:creator>
  <cp:lastModifiedBy>William Shanks</cp:lastModifiedBy>
  <cp:revision>6</cp:revision>
  <cp:lastPrinted>1998-11-15T03:11:42Z</cp:lastPrinted>
  <dcterms:created xsi:type="dcterms:W3CDTF">1998-11-15T02:11:48Z</dcterms:created>
  <dcterms:modified xsi:type="dcterms:W3CDTF">2023-10-15T11:55:20Z</dcterms:modified>
</cp:coreProperties>
</file>